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6" r:id="rId4"/>
    <p:sldId id="277" r:id="rId5"/>
    <p:sldId id="258" r:id="rId6"/>
    <p:sldId id="260" r:id="rId7"/>
    <p:sldId id="263" r:id="rId8"/>
    <p:sldId id="273" r:id="rId9"/>
    <p:sldId id="267" r:id="rId10"/>
    <p:sldId id="268" r:id="rId11"/>
    <p:sldId id="269" r:id="rId12"/>
    <p:sldId id="270" r:id="rId13"/>
    <p:sldId id="271" r:id="rId14"/>
    <p:sldId id="274" r:id="rId15"/>
    <p:sldId id="266" r:id="rId16"/>
    <p:sldId id="264" r:id="rId17"/>
    <p:sldId id="265" r:id="rId18"/>
    <p:sldId id="275" r:id="rId19"/>
    <p:sldId id="278" r:id="rId20"/>
    <p:sldId id="272" r:id="rId21"/>
    <p:sldId id="262" r:id="rId22"/>
    <p:sldId id="261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1226"/>
    <a:srgbClr val="339966"/>
    <a:srgbClr val="F9F9F9"/>
    <a:srgbClr val="00CC66"/>
    <a:srgbClr val="336600"/>
    <a:srgbClr val="760016"/>
    <a:srgbClr val="50000F"/>
    <a:srgbClr val="82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062F47-DA23-451D-A76A-576E30C115F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1943FAED-2788-494C-906C-E94B087BDA16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首頁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2554249-46A3-465A-9D07-DB273DDE0798}" type="parTrans" cxnId="{2912CC9D-3C3C-4747-BB0F-DB875F0E549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AD79005-0EA7-4416-8BA4-C52CD17CA719}" type="sibTrans" cxnId="{2912CC9D-3C3C-4747-BB0F-DB875F0E549B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5C1F45A-BC9E-4438-90D6-2ADCDAADFCB4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年代分類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8692813-E1E8-4256-B20C-512EA5CC3A86}" type="parTrans" cxnId="{CC64021F-956C-4E44-824C-1BB88EDA15F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2AC763BD-1A34-4745-9466-6AEF2DC5DD43}" type="sibTrans" cxnId="{CC64021F-956C-4E44-824C-1BB88EDA15F3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F10A31-D020-4E88-949A-6AF4EC2FE55E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8937E76-3D47-4781-BC18-7B1CB9F3C4F7}" type="parTrans" cxnId="{B2A62BFE-0FE7-4388-9B02-6B4A8D542144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F25B747-E465-4F79-A3AB-3F726A7278BC}" type="sibTrans" cxnId="{B2A62BFE-0FE7-4388-9B02-6B4A8D542144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D8E42B-04DB-4D0D-A66A-1F8B04A177C9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劇情分類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917311B-2A0B-487A-94A4-BCAD2B4B40AD}" type="parTrans" cxnId="{B398EF06-A507-4E44-A8F9-170628067112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8883FD-0E42-4272-A1DE-54FF93BE964A}" type="sibTrans" cxnId="{B398EF06-A507-4E44-A8F9-170628067112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AEC3F0C-A06B-4EFA-AF55-1C5094FDE68E}">
      <dgm:prSet phldrT="[文字]"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韓劇選單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FD864C7-3ECD-4B70-8D3C-7D7718DFE1BA}" type="parTrans" cxnId="{226432FB-9E34-4FC0-9646-A35424FEA30C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7E4CECB-BF98-4E6C-8428-973C4D9290FC}" type="sibTrans" cxnId="{226432FB-9E34-4FC0-9646-A35424FEA30C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AC3364C-9757-4A4F-84A8-1E066A7CA567}">
      <dgm:prSet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472745D-9032-40B3-8774-D309C54B8EF5}" type="parTrans" cxnId="{EA829EE3-5A66-4444-A365-15124E543A0E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0CE323-42E1-418D-AC74-9CFF54F22805}" type="sibTrans" cxnId="{EA829EE3-5A66-4444-A365-15124E543A0E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FC02E63-C13A-43DE-B0C5-C152E4B79DDF}">
      <dgm:prSet custT="1"/>
      <dgm:spPr/>
      <dgm:t>
        <a:bodyPr/>
        <a:lstStyle/>
        <a:p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劇情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角色介紹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片源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en-US" altLang="zh-TW" sz="1600" b="1" dirty="0" err="1" smtClean="0">
              <a:latin typeface="微軟正黑體" panose="020B0604030504040204" pitchFamily="34" charset="-120"/>
              <a:ea typeface="微軟正黑體" panose="020B0604030504040204" pitchFamily="34" charset="-120"/>
            </a:rPr>
            <a:t>ost</a:t>
          </a:r>
          <a:r>
            <a: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臉書留言</a:t>
          </a:r>
          <a:endParaRPr lang="zh-TW" altLang="en-US" sz="16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94C7451-BBF7-484A-AF9F-A23D25FEEC67}" type="parTrans" cxnId="{DB6E2ED3-AC8E-43C7-A433-641A59311C0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38E8BA1-1D26-4BD3-9B01-7A99E3EB3606}" type="sibTrans" cxnId="{DB6E2ED3-AC8E-43C7-A433-641A59311C06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F3B6099-BB7F-4747-A4ED-FCC9C0D1C459}">
      <dgm:prSet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我的收藏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0F94170-2F76-480E-8E9B-FF7F544E0DDA}" type="parTrans" cxnId="{FC223AE3-2D98-4765-AFC0-54457EFD3777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C6C7358-CE6F-41EA-BD4E-C688CCCC6A88}" type="sibTrans" cxnId="{FC223AE3-2D98-4765-AFC0-54457EFD3777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0278E27-FA4F-4193-AD0E-86BD3E3D7A3A}">
      <dgm:prSet custT="1"/>
      <dgm:spPr/>
      <dgm:t>
        <a:bodyPr/>
        <a:lstStyle/>
        <a:p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鬧鐘</a:t>
          </a:r>
          <a:r>
            <a: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&amp;</a:t>
          </a:r>
          <a:r>
            <a:rPr lang="zh-TW" alt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倒數計時器</a:t>
          </a:r>
          <a:endParaRPr lang="zh-TW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A42B27C-EC34-41CB-AAB7-3EE2EC36A7DD}" type="parTrans" cxnId="{52A9C50F-4377-4300-9636-44D7894A0179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7106E97-2F50-407E-817C-09C71704A8AC}" type="sibTrans" cxnId="{52A9C50F-4377-4300-9636-44D7894A0179}">
      <dgm:prSet/>
      <dgm:spPr/>
      <dgm:t>
        <a:bodyPr/>
        <a:lstStyle/>
        <a:p>
          <a:endParaRPr lang="zh-TW" altLang="en-US" sz="2400" b="1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5F5E79-A29C-4A69-BB72-A7C814ABE3C6}" type="pres">
      <dgm:prSet presAssocID="{98062F47-DA23-451D-A76A-576E30C115F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A6FC3257-68C3-46AF-B4EE-56BDAA3BF388}" type="pres">
      <dgm:prSet presAssocID="{1943FAED-2788-494C-906C-E94B087BDA16}" presName="hierRoot1" presStyleCnt="0"/>
      <dgm:spPr/>
      <dgm:t>
        <a:bodyPr/>
        <a:lstStyle/>
        <a:p>
          <a:endParaRPr lang="zh-TW" altLang="en-US"/>
        </a:p>
      </dgm:t>
    </dgm:pt>
    <dgm:pt modelId="{0532FB47-2453-4057-A904-B59E298F3661}" type="pres">
      <dgm:prSet presAssocID="{1943FAED-2788-494C-906C-E94B087BDA16}" presName="composite" presStyleCnt="0"/>
      <dgm:spPr/>
      <dgm:t>
        <a:bodyPr/>
        <a:lstStyle/>
        <a:p>
          <a:endParaRPr lang="zh-TW" altLang="en-US"/>
        </a:p>
      </dgm:t>
    </dgm:pt>
    <dgm:pt modelId="{02E5B77B-B206-4843-AC99-B19379508181}" type="pres">
      <dgm:prSet presAssocID="{1943FAED-2788-494C-906C-E94B087BDA16}" presName="background" presStyleLbl="node0" presStyleIdx="0" presStyleCnt="1"/>
      <dgm:spPr/>
      <dgm:t>
        <a:bodyPr/>
        <a:lstStyle/>
        <a:p>
          <a:endParaRPr lang="zh-TW" altLang="en-US"/>
        </a:p>
      </dgm:t>
    </dgm:pt>
    <dgm:pt modelId="{714EB5BC-F5FC-4768-A379-2682329250CF}" type="pres">
      <dgm:prSet presAssocID="{1943FAED-2788-494C-906C-E94B087BDA16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6558A91E-5817-4117-B40B-F788CFC8A6EE}" type="pres">
      <dgm:prSet presAssocID="{1943FAED-2788-494C-906C-E94B087BDA16}" presName="hierChild2" presStyleCnt="0"/>
      <dgm:spPr/>
      <dgm:t>
        <a:bodyPr/>
        <a:lstStyle/>
        <a:p>
          <a:endParaRPr lang="zh-TW" altLang="en-US"/>
        </a:p>
      </dgm:t>
    </dgm:pt>
    <dgm:pt modelId="{20C33E69-F75E-42AD-80CE-5D11B168AE77}" type="pres">
      <dgm:prSet presAssocID="{E8692813-E1E8-4256-B20C-512EA5CC3A86}" presName="Name10" presStyleLbl="parChTrans1D2" presStyleIdx="0" presStyleCnt="4"/>
      <dgm:spPr/>
      <dgm:t>
        <a:bodyPr/>
        <a:lstStyle/>
        <a:p>
          <a:endParaRPr lang="zh-TW" altLang="en-US"/>
        </a:p>
      </dgm:t>
    </dgm:pt>
    <dgm:pt modelId="{FE501781-1132-4CC8-B56C-769AF58959C4}" type="pres">
      <dgm:prSet presAssocID="{E5C1F45A-BC9E-4438-90D6-2ADCDAADFCB4}" presName="hierRoot2" presStyleCnt="0"/>
      <dgm:spPr/>
      <dgm:t>
        <a:bodyPr/>
        <a:lstStyle/>
        <a:p>
          <a:endParaRPr lang="zh-TW" altLang="en-US"/>
        </a:p>
      </dgm:t>
    </dgm:pt>
    <dgm:pt modelId="{CC29F85C-AAD7-46AB-B0D4-C228BCC92764}" type="pres">
      <dgm:prSet presAssocID="{E5C1F45A-BC9E-4438-90D6-2ADCDAADFCB4}" presName="composite2" presStyleCnt="0"/>
      <dgm:spPr/>
      <dgm:t>
        <a:bodyPr/>
        <a:lstStyle/>
        <a:p>
          <a:endParaRPr lang="zh-TW" altLang="en-US"/>
        </a:p>
      </dgm:t>
    </dgm:pt>
    <dgm:pt modelId="{B0E02C1F-39A5-45E1-A31B-FF91234ADEB6}" type="pres">
      <dgm:prSet presAssocID="{E5C1F45A-BC9E-4438-90D6-2ADCDAADFCB4}" presName="background2" presStyleLbl="node2" presStyleIdx="0" presStyleCnt="4"/>
      <dgm:spPr/>
      <dgm:t>
        <a:bodyPr/>
        <a:lstStyle/>
        <a:p>
          <a:endParaRPr lang="zh-TW" altLang="en-US"/>
        </a:p>
      </dgm:t>
    </dgm:pt>
    <dgm:pt modelId="{1F67C151-CE9D-44F9-A67C-D1A2EAB3D9C8}" type="pres">
      <dgm:prSet presAssocID="{E5C1F45A-BC9E-4438-90D6-2ADCDAADFCB4}" presName="text2" presStyleLbl="fgAcc2" presStyleIdx="0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13E8B740-4F1A-4844-A0EA-497C880AB697}" type="pres">
      <dgm:prSet presAssocID="{E5C1F45A-BC9E-4438-90D6-2ADCDAADFCB4}" presName="hierChild3" presStyleCnt="0"/>
      <dgm:spPr/>
      <dgm:t>
        <a:bodyPr/>
        <a:lstStyle/>
        <a:p>
          <a:endParaRPr lang="zh-TW" altLang="en-US"/>
        </a:p>
      </dgm:t>
    </dgm:pt>
    <dgm:pt modelId="{BF6C94EB-E6D3-44C8-B695-DF7F56DAC8FF}" type="pres">
      <dgm:prSet presAssocID="{98937E76-3D47-4781-BC18-7B1CB9F3C4F7}" presName="Name17" presStyleLbl="parChTrans1D3" presStyleIdx="0" presStyleCnt="2"/>
      <dgm:spPr/>
      <dgm:t>
        <a:bodyPr/>
        <a:lstStyle/>
        <a:p>
          <a:endParaRPr lang="zh-TW" altLang="en-US"/>
        </a:p>
      </dgm:t>
    </dgm:pt>
    <dgm:pt modelId="{D40C929D-9A9D-495E-93CA-B3181B2D0418}" type="pres">
      <dgm:prSet presAssocID="{C5F10A31-D020-4E88-949A-6AF4EC2FE55E}" presName="hierRoot3" presStyleCnt="0"/>
      <dgm:spPr/>
      <dgm:t>
        <a:bodyPr/>
        <a:lstStyle/>
        <a:p>
          <a:endParaRPr lang="zh-TW" altLang="en-US"/>
        </a:p>
      </dgm:t>
    </dgm:pt>
    <dgm:pt modelId="{52DC069B-7D5D-4ADD-B62E-B1DA3588C409}" type="pres">
      <dgm:prSet presAssocID="{C5F10A31-D020-4E88-949A-6AF4EC2FE55E}" presName="composite3" presStyleCnt="0"/>
      <dgm:spPr/>
      <dgm:t>
        <a:bodyPr/>
        <a:lstStyle/>
        <a:p>
          <a:endParaRPr lang="zh-TW" altLang="en-US"/>
        </a:p>
      </dgm:t>
    </dgm:pt>
    <dgm:pt modelId="{5AEDC1AA-A23D-44AF-B270-6D454951CA40}" type="pres">
      <dgm:prSet presAssocID="{C5F10A31-D020-4E88-949A-6AF4EC2FE55E}" presName="background3" presStyleLbl="node3" presStyleIdx="0" presStyleCnt="2"/>
      <dgm:spPr/>
      <dgm:t>
        <a:bodyPr/>
        <a:lstStyle/>
        <a:p>
          <a:endParaRPr lang="zh-TW" altLang="en-US"/>
        </a:p>
      </dgm:t>
    </dgm:pt>
    <dgm:pt modelId="{6A30BCD7-5536-444A-9BB6-2F5B180E2607}" type="pres">
      <dgm:prSet presAssocID="{C5F10A31-D020-4E88-949A-6AF4EC2FE55E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DB61AC66-FBC7-4931-B869-EFF5BC230469}" type="pres">
      <dgm:prSet presAssocID="{C5F10A31-D020-4E88-949A-6AF4EC2FE55E}" presName="hierChild4" presStyleCnt="0"/>
      <dgm:spPr/>
      <dgm:t>
        <a:bodyPr/>
        <a:lstStyle/>
        <a:p>
          <a:endParaRPr lang="zh-TW" altLang="en-US"/>
        </a:p>
      </dgm:t>
    </dgm:pt>
    <dgm:pt modelId="{145C866F-9470-4CF1-B4C4-8032B9816744}" type="pres">
      <dgm:prSet presAssocID="{1472745D-9032-40B3-8774-D309C54B8EF5}" presName="Name23" presStyleLbl="parChTrans1D4" presStyleIdx="0" presStyleCnt="2"/>
      <dgm:spPr/>
      <dgm:t>
        <a:bodyPr/>
        <a:lstStyle/>
        <a:p>
          <a:endParaRPr lang="zh-TW" altLang="en-US"/>
        </a:p>
      </dgm:t>
    </dgm:pt>
    <dgm:pt modelId="{E62D3136-38F0-4D9F-A7FE-BC7587B6F8B2}" type="pres">
      <dgm:prSet presAssocID="{BAC3364C-9757-4A4F-84A8-1E066A7CA567}" presName="hierRoot4" presStyleCnt="0"/>
      <dgm:spPr/>
      <dgm:t>
        <a:bodyPr/>
        <a:lstStyle/>
        <a:p>
          <a:endParaRPr lang="zh-TW" altLang="en-US"/>
        </a:p>
      </dgm:t>
    </dgm:pt>
    <dgm:pt modelId="{9C9296E4-B72E-4A3F-9BAD-ABB2000D9BAE}" type="pres">
      <dgm:prSet presAssocID="{BAC3364C-9757-4A4F-84A8-1E066A7CA567}" presName="composite4" presStyleCnt="0"/>
      <dgm:spPr/>
      <dgm:t>
        <a:bodyPr/>
        <a:lstStyle/>
        <a:p>
          <a:endParaRPr lang="zh-TW" altLang="en-US"/>
        </a:p>
      </dgm:t>
    </dgm:pt>
    <dgm:pt modelId="{44B0630C-90E3-4F52-B562-D7B59B624FAF}" type="pres">
      <dgm:prSet presAssocID="{BAC3364C-9757-4A4F-84A8-1E066A7CA567}" presName="background4" presStyleLbl="node4" presStyleIdx="0" presStyleCnt="2"/>
      <dgm:spPr/>
      <dgm:t>
        <a:bodyPr/>
        <a:lstStyle/>
        <a:p>
          <a:endParaRPr lang="zh-TW" altLang="en-US"/>
        </a:p>
      </dgm:t>
    </dgm:pt>
    <dgm:pt modelId="{DABC6B8C-0C91-4A03-B6DA-23E4933F8A1C}" type="pres">
      <dgm:prSet presAssocID="{BAC3364C-9757-4A4F-84A8-1E066A7CA567}" presName="text4" presStyleLbl="fgAcc4" presStyleIdx="0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2F087E6-598E-494A-8149-5F8F5A0CD45D}" type="pres">
      <dgm:prSet presAssocID="{BAC3364C-9757-4A4F-84A8-1E066A7CA567}" presName="hierChild5" presStyleCnt="0"/>
      <dgm:spPr/>
      <dgm:t>
        <a:bodyPr/>
        <a:lstStyle/>
        <a:p>
          <a:endParaRPr lang="zh-TW" altLang="en-US"/>
        </a:p>
      </dgm:t>
    </dgm:pt>
    <dgm:pt modelId="{C76EC87E-DEA8-480C-9653-FF76AF91B864}" type="pres">
      <dgm:prSet presAssocID="{A917311B-2A0B-487A-94A4-BCAD2B4B40AD}" presName="Name10" presStyleLbl="parChTrans1D2" presStyleIdx="1" presStyleCnt="4"/>
      <dgm:spPr/>
      <dgm:t>
        <a:bodyPr/>
        <a:lstStyle/>
        <a:p>
          <a:endParaRPr lang="zh-TW" altLang="en-US"/>
        </a:p>
      </dgm:t>
    </dgm:pt>
    <dgm:pt modelId="{7E3270B1-1F0D-4C18-9563-50D7B79697CB}" type="pres">
      <dgm:prSet presAssocID="{DCD8E42B-04DB-4D0D-A66A-1F8B04A177C9}" presName="hierRoot2" presStyleCnt="0"/>
      <dgm:spPr/>
      <dgm:t>
        <a:bodyPr/>
        <a:lstStyle/>
        <a:p>
          <a:endParaRPr lang="zh-TW" altLang="en-US"/>
        </a:p>
      </dgm:t>
    </dgm:pt>
    <dgm:pt modelId="{32774B40-3560-454E-9E9D-755C573F0644}" type="pres">
      <dgm:prSet presAssocID="{DCD8E42B-04DB-4D0D-A66A-1F8B04A177C9}" presName="composite2" presStyleCnt="0"/>
      <dgm:spPr/>
      <dgm:t>
        <a:bodyPr/>
        <a:lstStyle/>
        <a:p>
          <a:endParaRPr lang="zh-TW" altLang="en-US"/>
        </a:p>
      </dgm:t>
    </dgm:pt>
    <dgm:pt modelId="{CE7B964D-A5B8-4652-BB10-2047C5161885}" type="pres">
      <dgm:prSet presAssocID="{DCD8E42B-04DB-4D0D-A66A-1F8B04A177C9}" presName="background2" presStyleLbl="node2" presStyleIdx="1" presStyleCnt="4"/>
      <dgm:spPr/>
      <dgm:t>
        <a:bodyPr/>
        <a:lstStyle/>
        <a:p>
          <a:endParaRPr lang="zh-TW" altLang="en-US"/>
        </a:p>
      </dgm:t>
    </dgm:pt>
    <dgm:pt modelId="{DF5F85E1-73AA-49B4-9C0B-3A39ED937A84}" type="pres">
      <dgm:prSet presAssocID="{DCD8E42B-04DB-4D0D-A66A-1F8B04A177C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6EE38F6-7ABA-45CD-9754-271D149F7039}" type="pres">
      <dgm:prSet presAssocID="{DCD8E42B-04DB-4D0D-A66A-1F8B04A177C9}" presName="hierChild3" presStyleCnt="0"/>
      <dgm:spPr/>
      <dgm:t>
        <a:bodyPr/>
        <a:lstStyle/>
        <a:p>
          <a:endParaRPr lang="zh-TW" altLang="en-US"/>
        </a:p>
      </dgm:t>
    </dgm:pt>
    <dgm:pt modelId="{1F30F8E3-20D1-4342-B930-8AB3C4459EA3}" type="pres">
      <dgm:prSet presAssocID="{7FD864C7-3ECD-4B70-8D3C-7D7718DFE1BA}" presName="Name17" presStyleLbl="parChTrans1D3" presStyleIdx="1" presStyleCnt="2"/>
      <dgm:spPr/>
      <dgm:t>
        <a:bodyPr/>
        <a:lstStyle/>
        <a:p>
          <a:endParaRPr lang="zh-TW" altLang="en-US"/>
        </a:p>
      </dgm:t>
    </dgm:pt>
    <dgm:pt modelId="{6C1A5DE9-87FE-4280-BED2-404444A1F2BB}" type="pres">
      <dgm:prSet presAssocID="{9AEC3F0C-A06B-4EFA-AF55-1C5094FDE68E}" presName="hierRoot3" presStyleCnt="0"/>
      <dgm:spPr/>
      <dgm:t>
        <a:bodyPr/>
        <a:lstStyle/>
        <a:p>
          <a:endParaRPr lang="zh-TW" altLang="en-US"/>
        </a:p>
      </dgm:t>
    </dgm:pt>
    <dgm:pt modelId="{A50C0119-7C1B-491D-B270-404FA7F27116}" type="pres">
      <dgm:prSet presAssocID="{9AEC3F0C-A06B-4EFA-AF55-1C5094FDE68E}" presName="composite3" presStyleCnt="0"/>
      <dgm:spPr/>
      <dgm:t>
        <a:bodyPr/>
        <a:lstStyle/>
        <a:p>
          <a:endParaRPr lang="zh-TW" altLang="en-US"/>
        </a:p>
      </dgm:t>
    </dgm:pt>
    <dgm:pt modelId="{409AE10E-F16B-4965-B1B5-730EE2E451DC}" type="pres">
      <dgm:prSet presAssocID="{9AEC3F0C-A06B-4EFA-AF55-1C5094FDE68E}" presName="background3" presStyleLbl="node3" presStyleIdx="1" presStyleCnt="2"/>
      <dgm:spPr/>
      <dgm:t>
        <a:bodyPr/>
        <a:lstStyle/>
        <a:p>
          <a:endParaRPr lang="zh-TW" altLang="en-US"/>
        </a:p>
      </dgm:t>
    </dgm:pt>
    <dgm:pt modelId="{4700DE72-EEBC-4517-8A9F-A673A6F5F428}" type="pres">
      <dgm:prSet presAssocID="{9AEC3F0C-A06B-4EFA-AF55-1C5094FDE68E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A4E16583-64C1-4D0A-BC18-3E5269D1184E}" type="pres">
      <dgm:prSet presAssocID="{9AEC3F0C-A06B-4EFA-AF55-1C5094FDE68E}" presName="hierChild4" presStyleCnt="0"/>
      <dgm:spPr/>
      <dgm:t>
        <a:bodyPr/>
        <a:lstStyle/>
        <a:p>
          <a:endParaRPr lang="zh-TW" altLang="en-US"/>
        </a:p>
      </dgm:t>
    </dgm:pt>
    <dgm:pt modelId="{848CB7F4-E48A-4D61-989A-DAC3450CF786}" type="pres">
      <dgm:prSet presAssocID="{694C7451-BBF7-484A-AF9F-A23D25FEEC67}" presName="Name23" presStyleLbl="parChTrans1D4" presStyleIdx="1" presStyleCnt="2"/>
      <dgm:spPr/>
      <dgm:t>
        <a:bodyPr/>
        <a:lstStyle/>
        <a:p>
          <a:endParaRPr lang="zh-TW" altLang="en-US"/>
        </a:p>
      </dgm:t>
    </dgm:pt>
    <dgm:pt modelId="{862EC12C-5ECF-4E1B-A3FE-56BFC2A0C866}" type="pres">
      <dgm:prSet presAssocID="{CFC02E63-C13A-43DE-B0C5-C152E4B79DDF}" presName="hierRoot4" presStyleCnt="0"/>
      <dgm:spPr/>
      <dgm:t>
        <a:bodyPr/>
        <a:lstStyle/>
        <a:p>
          <a:endParaRPr lang="zh-TW" altLang="en-US"/>
        </a:p>
      </dgm:t>
    </dgm:pt>
    <dgm:pt modelId="{1319DEF0-F370-4067-A218-8FC092F6DA87}" type="pres">
      <dgm:prSet presAssocID="{CFC02E63-C13A-43DE-B0C5-C152E4B79DDF}" presName="composite4" presStyleCnt="0"/>
      <dgm:spPr/>
      <dgm:t>
        <a:bodyPr/>
        <a:lstStyle/>
        <a:p>
          <a:endParaRPr lang="zh-TW" altLang="en-US"/>
        </a:p>
      </dgm:t>
    </dgm:pt>
    <dgm:pt modelId="{BC2D496F-959F-40D1-8457-B85229966732}" type="pres">
      <dgm:prSet presAssocID="{CFC02E63-C13A-43DE-B0C5-C152E4B79DDF}" presName="background4" presStyleLbl="node4" presStyleIdx="1" presStyleCnt="2"/>
      <dgm:spPr/>
      <dgm:t>
        <a:bodyPr/>
        <a:lstStyle/>
        <a:p>
          <a:endParaRPr lang="zh-TW" altLang="en-US"/>
        </a:p>
      </dgm:t>
    </dgm:pt>
    <dgm:pt modelId="{D5167EF1-1055-4AED-942F-B0C167E1B0A1}" type="pres">
      <dgm:prSet presAssocID="{CFC02E63-C13A-43DE-B0C5-C152E4B79DDF}" presName="text4" presStyleLbl="fgAcc4" presStyleIdx="1" presStyleCnt="2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1170C81-32CD-46AA-B431-D292A4B6F3DD}" type="pres">
      <dgm:prSet presAssocID="{CFC02E63-C13A-43DE-B0C5-C152E4B79DDF}" presName="hierChild5" presStyleCnt="0"/>
      <dgm:spPr/>
      <dgm:t>
        <a:bodyPr/>
        <a:lstStyle/>
        <a:p>
          <a:endParaRPr lang="zh-TW" altLang="en-US"/>
        </a:p>
      </dgm:t>
    </dgm:pt>
    <dgm:pt modelId="{2BB95A4C-C5CA-43F5-82BE-67A5F05E8312}" type="pres">
      <dgm:prSet presAssocID="{30F94170-2F76-480E-8E9B-FF7F544E0DDA}" presName="Name10" presStyleLbl="parChTrans1D2" presStyleIdx="2" presStyleCnt="4"/>
      <dgm:spPr/>
      <dgm:t>
        <a:bodyPr/>
        <a:lstStyle/>
        <a:p>
          <a:endParaRPr lang="zh-TW" altLang="en-US"/>
        </a:p>
      </dgm:t>
    </dgm:pt>
    <dgm:pt modelId="{268BCB43-A37B-4A8E-AC82-3C47DA6C8EED}" type="pres">
      <dgm:prSet presAssocID="{DF3B6099-BB7F-4747-A4ED-FCC9C0D1C459}" presName="hierRoot2" presStyleCnt="0"/>
      <dgm:spPr/>
      <dgm:t>
        <a:bodyPr/>
        <a:lstStyle/>
        <a:p>
          <a:endParaRPr lang="zh-TW" altLang="en-US"/>
        </a:p>
      </dgm:t>
    </dgm:pt>
    <dgm:pt modelId="{64FE9A73-079E-4735-BAA8-F65F22358D28}" type="pres">
      <dgm:prSet presAssocID="{DF3B6099-BB7F-4747-A4ED-FCC9C0D1C459}" presName="composite2" presStyleCnt="0"/>
      <dgm:spPr/>
      <dgm:t>
        <a:bodyPr/>
        <a:lstStyle/>
        <a:p>
          <a:endParaRPr lang="zh-TW" altLang="en-US"/>
        </a:p>
      </dgm:t>
    </dgm:pt>
    <dgm:pt modelId="{6FF39824-9173-4E5D-995E-AD15789CA155}" type="pres">
      <dgm:prSet presAssocID="{DF3B6099-BB7F-4747-A4ED-FCC9C0D1C459}" presName="background2" presStyleLbl="node2" presStyleIdx="2" presStyleCnt="4"/>
      <dgm:spPr/>
      <dgm:t>
        <a:bodyPr/>
        <a:lstStyle/>
        <a:p>
          <a:endParaRPr lang="zh-TW" altLang="en-US"/>
        </a:p>
      </dgm:t>
    </dgm:pt>
    <dgm:pt modelId="{45B7B2C3-1EEC-49F2-B4E3-F9BA3DDBF9D6}" type="pres">
      <dgm:prSet presAssocID="{DF3B6099-BB7F-4747-A4ED-FCC9C0D1C459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1C96FBE-D97E-4F56-BB9A-550DE19473CC}" type="pres">
      <dgm:prSet presAssocID="{DF3B6099-BB7F-4747-A4ED-FCC9C0D1C459}" presName="hierChild3" presStyleCnt="0"/>
      <dgm:spPr/>
      <dgm:t>
        <a:bodyPr/>
        <a:lstStyle/>
        <a:p>
          <a:endParaRPr lang="zh-TW" altLang="en-US"/>
        </a:p>
      </dgm:t>
    </dgm:pt>
    <dgm:pt modelId="{2510E24B-8A25-49D4-8CF5-9187DC28FBC3}" type="pres">
      <dgm:prSet presAssocID="{CA42B27C-EC34-41CB-AAB7-3EE2EC36A7DD}" presName="Name10" presStyleLbl="parChTrans1D2" presStyleIdx="3" presStyleCnt="4"/>
      <dgm:spPr/>
      <dgm:t>
        <a:bodyPr/>
        <a:lstStyle/>
        <a:p>
          <a:endParaRPr lang="zh-TW" altLang="en-US"/>
        </a:p>
      </dgm:t>
    </dgm:pt>
    <dgm:pt modelId="{852628D6-EA7D-4F14-AECB-F457B72254FF}" type="pres">
      <dgm:prSet presAssocID="{10278E27-FA4F-4193-AD0E-86BD3E3D7A3A}" presName="hierRoot2" presStyleCnt="0"/>
      <dgm:spPr/>
      <dgm:t>
        <a:bodyPr/>
        <a:lstStyle/>
        <a:p>
          <a:endParaRPr lang="zh-TW" altLang="en-US"/>
        </a:p>
      </dgm:t>
    </dgm:pt>
    <dgm:pt modelId="{9280911F-FA81-4826-A560-F3C9A69421EE}" type="pres">
      <dgm:prSet presAssocID="{10278E27-FA4F-4193-AD0E-86BD3E3D7A3A}" presName="composite2" presStyleCnt="0"/>
      <dgm:spPr/>
      <dgm:t>
        <a:bodyPr/>
        <a:lstStyle/>
        <a:p>
          <a:endParaRPr lang="zh-TW" altLang="en-US"/>
        </a:p>
      </dgm:t>
    </dgm:pt>
    <dgm:pt modelId="{8BC259D9-51DF-494D-BA83-C08CE93AC0BF}" type="pres">
      <dgm:prSet presAssocID="{10278E27-FA4F-4193-AD0E-86BD3E3D7A3A}" presName="background2" presStyleLbl="node2" presStyleIdx="3" presStyleCnt="4"/>
      <dgm:spPr/>
      <dgm:t>
        <a:bodyPr/>
        <a:lstStyle/>
        <a:p>
          <a:endParaRPr lang="zh-TW" altLang="en-US"/>
        </a:p>
      </dgm:t>
    </dgm:pt>
    <dgm:pt modelId="{B87D34D7-6F44-43CB-9252-DBBE58202F1D}" type="pres">
      <dgm:prSet presAssocID="{10278E27-FA4F-4193-AD0E-86BD3E3D7A3A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BAF8F52-0163-4E19-98C2-B9F78D4B27B4}" type="pres">
      <dgm:prSet presAssocID="{10278E27-FA4F-4193-AD0E-86BD3E3D7A3A}" presName="hierChild3" presStyleCnt="0"/>
      <dgm:spPr/>
      <dgm:t>
        <a:bodyPr/>
        <a:lstStyle/>
        <a:p>
          <a:endParaRPr lang="zh-TW" altLang="en-US"/>
        </a:p>
      </dgm:t>
    </dgm:pt>
  </dgm:ptLst>
  <dgm:cxnLst>
    <dgm:cxn modelId="{2A62BE39-A6CC-4E12-9525-CAA83C10F35C}" type="presOf" srcId="{E5C1F45A-BC9E-4438-90D6-2ADCDAADFCB4}" destId="{1F67C151-CE9D-44F9-A67C-D1A2EAB3D9C8}" srcOrd="0" destOrd="0" presId="urn:microsoft.com/office/officeart/2005/8/layout/hierarchy1"/>
    <dgm:cxn modelId="{33050330-DDBB-48F2-8A88-7B88169EE3FF}" type="presOf" srcId="{30F94170-2F76-480E-8E9B-FF7F544E0DDA}" destId="{2BB95A4C-C5CA-43F5-82BE-67A5F05E8312}" srcOrd="0" destOrd="0" presId="urn:microsoft.com/office/officeart/2005/8/layout/hierarchy1"/>
    <dgm:cxn modelId="{FC223AE3-2D98-4765-AFC0-54457EFD3777}" srcId="{1943FAED-2788-494C-906C-E94B087BDA16}" destId="{DF3B6099-BB7F-4747-A4ED-FCC9C0D1C459}" srcOrd="2" destOrd="0" parTransId="{30F94170-2F76-480E-8E9B-FF7F544E0DDA}" sibTransId="{DC6C7358-CE6F-41EA-BD4E-C688CCCC6A88}"/>
    <dgm:cxn modelId="{B2A62BFE-0FE7-4388-9B02-6B4A8D542144}" srcId="{E5C1F45A-BC9E-4438-90D6-2ADCDAADFCB4}" destId="{C5F10A31-D020-4E88-949A-6AF4EC2FE55E}" srcOrd="0" destOrd="0" parTransId="{98937E76-3D47-4781-BC18-7B1CB9F3C4F7}" sibTransId="{3F25B747-E465-4F79-A3AB-3F726A7278BC}"/>
    <dgm:cxn modelId="{54753134-F0BE-4872-870A-60A98F5E27F2}" type="presOf" srcId="{98062F47-DA23-451D-A76A-576E30C115F8}" destId="{375F5E79-A29C-4A69-BB72-A7C814ABE3C6}" srcOrd="0" destOrd="0" presId="urn:microsoft.com/office/officeart/2005/8/layout/hierarchy1"/>
    <dgm:cxn modelId="{2912CC9D-3C3C-4747-BB0F-DB875F0E549B}" srcId="{98062F47-DA23-451D-A76A-576E30C115F8}" destId="{1943FAED-2788-494C-906C-E94B087BDA16}" srcOrd="0" destOrd="0" parTransId="{32554249-46A3-465A-9D07-DB273DDE0798}" sibTransId="{FAD79005-0EA7-4416-8BA4-C52CD17CA719}"/>
    <dgm:cxn modelId="{C4DC1A31-CBDD-4076-9F68-52BEF61B2F68}" type="presOf" srcId="{A917311B-2A0B-487A-94A4-BCAD2B4B40AD}" destId="{C76EC87E-DEA8-480C-9653-FF76AF91B864}" srcOrd="0" destOrd="0" presId="urn:microsoft.com/office/officeart/2005/8/layout/hierarchy1"/>
    <dgm:cxn modelId="{52A9C50F-4377-4300-9636-44D7894A0179}" srcId="{1943FAED-2788-494C-906C-E94B087BDA16}" destId="{10278E27-FA4F-4193-AD0E-86BD3E3D7A3A}" srcOrd="3" destOrd="0" parTransId="{CA42B27C-EC34-41CB-AAB7-3EE2EC36A7DD}" sibTransId="{87106E97-2F50-407E-817C-09C71704A8AC}"/>
    <dgm:cxn modelId="{B398EF06-A507-4E44-A8F9-170628067112}" srcId="{1943FAED-2788-494C-906C-E94B087BDA16}" destId="{DCD8E42B-04DB-4D0D-A66A-1F8B04A177C9}" srcOrd="1" destOrd="0" parTransId="{A917311B-2A0B-487A-94A4-BCAD2B4B40AD}" sibTransId="{A88883FD-0E42-4272-A1DE-54FF93BE964A}"/>
    <dgm:cxn modelId="{D67B16D2-41F8-406C-9A91-88B1C5A16CEE}" type="presOf" srcId="{10278E27-FA4F-4193-AD0E-86BD3E3D7A3A}" destId="{B87D34D7-6F44-43CB-9252-DBBE58202F1D}" srcOrd="0" destOrd="0" presId="urn:microsoft.com/office/officeart/2005/8/layout/hierarchy1"/>
    <dgm:cxn modelId="{ACD439F9-9E85-400B-9D72-F6ECEFE42FBA}" type="presOf" srcId="{DCD8E42B-04DB-4D0D-A66A-1F8B04A177C9}" destId="{DF5F85E1-73AA-49B4-9C0B-3A39ED937A84}" srcOrd="0" destOrd="0" presId="urn:microsoft.com/office/officeart/2005/8/layout/hierarchy1"/>
    <dgm:cxn modelId="{2BE833DF-E3EB-42DF-8347-F6975A856799}" type="presOf" srcId="{7FD864C7-3ECD-4B70-8D3C-7D7718DFE1BA}" destId="{1F30F8E3-20D1-4342-B930-8AB3C4459EA3}" srcOrd="0" destOrd="0" presId="urn:microsoft.com/office/officeart/2005/8/layout/hierarchy1"/>
    <dgm:cxn modelId="{DB6E2ED3-AC8E-43C7-A433-641A59311C06}" srcId="{9AEC3F0C-A06B-4EFA-AF55-1C5094FDE68E}" destId="{CFC02E63-C13A-43DE-B0C5-C152E4B79DDF}" srcOrd="0" destOrd="0" parTransId="{694C7451-BBF7-484A-AF9F-A23D25FEEC67}" sibTransId="{738E8BA1-1D26-4BD3-9B01-7A99E3EB3606}"/>
    <dgm:cxn modelId="{F805D7BA-6ADE-42C3-B070-CC1196D7D1AC}" type="presOf" srcId="{CA42B27C-EC34-41CB-AAB7-3EE2EC36A7DD}" destId="{2510E24B-8A25-49D4-8CF5-9187DC28FBC3}" srcOrd="0" destOrd="0" presId="urn:microsoft.com/office/officeart/2005/8/layout/hierarchy1"/>
    <dgm:cxn modelId="{EA829EE3-5A66-4444-A365-15124E543A0E}" srcId="{C5F10A31-D020-4E88-949A-6AF4EC2FE55E}" destId="{BAC3364C-9757-4A4F-84A8-1E066A7CA567}" srcOrd="0" destOrd="0" parTransId="{1472745D-9032-40B3-8774-D309C54B8EF5}" sibTransId="{DC0CE323-42E1-418D-AC74-9CFF54F22805}"/>
    <dgm:cxn modelId="{226432FB-9E34-4FC0-9646-A35424FEA30C}" srcId="{DCD8E42B-04DB-4D0D-A66A-1F8B04A177C9}" destId="{9AEC3F0C-A06B-4EFA-AF55-1C5094FDE68E}" srcOrd="0" destOrd="0" parTransId="{7FD864C7-3ECD-4B70-8D3C-7D7718DFE1BA}" sibTransId="{C7E4CECB-BF98-4E6C-8428-973C4D9290FC}"/>
    <dgm:cxn modelId="{6927172A-1B83-4238-95E0-EDAEA03EE658}" type="presOf" srcId="{DF3B6099-BB7F-4747-A4ED-FCC9C0D1C459}" destId="{45B7B2C3-1EEC-49F2-B4E3-F9BA3DDBF9D6}" srcOrd="0" destOrd="0" presId="urn:microsoft.com/office/officeart/2005/8/layout/hierarchy1"/>
    <dgm:cxn modelId="{847C9539-CEB5-4572-8D91-0DF31B381CAE}" type="presOf" srcId="{BAC3364C-9757-4A4F-84A8-1E066A7CA567}" destId="{DABC6B8C-0C91-4A03-B6DA-23E4933F8A1C}" srcOrd="0" destOrd="0" presId="urn:microsoft.com/office/officeart/2005/8/layout/hierarchy1"/>
    <dgm:cxn modelId="{F6A3C69D-65B9-4002-B886-6EF9F6EFA45C}" type="presOf" srcId="{1943FAED-2788-494C-906C-E94B087BDA16}" destId="{714EB5BC-F5FC-4768-A379-2682329250CF}" srcOrd="0" destOrd="0" presId="urn:microsoft.com/office/officeart/2005/8/layout/hierarchy1"/>
    <dgm:cxn modelId="{CC64021F-956C-4E44-824C-1BB88EDA15F3}" srcId="{1943FAED-2788-494C-906C-E94B087BDA16}" destId="{E5C1F45A-BC9E-4438-90D6-2ADCDAADFCB4}" srcOrd="0" destOrd="0" parTransId="{E8692813-E1E8-4256-B20C-512EA5CC3A86}" sibTransId="{2AC763BD-1A34-4745-9466-6AEF2DC5DD43}"/>
    <dgm:cxn modelId="{E9FCAC65-17A2-4A87-8FF8-EFC4B7D1EB84}" type="presOf" srcId="{E8692813-E1E8-4256-B20C-512EA5CC3A86}" destId="{20C33E69-F75E-42AD-80CE-5D11B168AE77}" srcOrd="0" destOrd="0" presId="urn:microsoft.com/office/officeart/2005/8/layout/hierarchy1"/>
    <dgm:cxn modelId="{F89B710A-AD18-4DC8-861D-DE6164552150}" type="presOf" srcId="{694C7451-BBF7-484A-AF9F-A23D25FEEC67}" destId="{848CB7F4-E48A-4D61-989A-DAC3450CF786}" srcOrd="0" destOrd="0" presId="urn:microsoft.com/office/officeart/2005/8/layout/hierarchy1"/>
    <dgm:cxn modelId="{0A466218-1A1E-4679-81F7-93A525D3440F}" type="presOf" srcId="{1472745D-9032-40B3-8774-D309C54B8EF5}" destId="{145C866F-9470-4CF1-B4C4-8032B9816744}" srcOrd="0" destOrd="0" presId="urn:microsoft.com/office/officeart/2005/8/layout/hierarchy1"/>
    <dgm:cxn modelId="{E9B82C90-EB93-4441-9EDD-BAD6FB039A5C}" type="presOf" srcId="{C5F10A31-D020-4E88-949A-6AF4EC2FE55E}" destId="{6A30BCD7-5536-444A-9BB6-2F5B180E2607}" srcOrd="0" destOrd="0" presId="urn:microsoft.com/office/officeart/2005/8/layout/hierarchy1"/>
    <dgm:cxn modelId="{43A13FFE-60F5-49AD-A9FA-C6CB53F3A117}" type="presOf" srcId="{98937E76-3D47-4781-BC18-7B1CB9F3C4F7}" destId="{BF6C94EB-E6D3-44C8-B695-DF7F56DAC8FF}" srcOrd="0" destOrd="0" presId="urn:microsoft.com/office/officeart/2005/8/layout/hierarchy1"/>
    <dgm:cxn modelId="{74359A6B-244E-459A-8058-532C9576D435}" type="presOf" srcId="{CFC02E63-C13A-43DE-B0C5-C152E4B79DDF}" destId="{D5167EF1-1055-4AED-942F-B0C167E1B0A1}" srcOrd="0" destOrd="0" presId="urn:microsoft.com/office/officeart/2005/8/layout/hierarchy1"/>
    <dgm:cxn modelId="{EC70D3AE-286A-44E9-B1B6-942ABAF914FF}" type="presOf" srcId="{9AEC3F0C-A06B-4EFA-AF55-1C5094FDE68E}" destId="{4700DE72-EEBC-4517-8A9F-A673A6F5F428}" srcOrd="0" destOrd="0" presId="urn:microsoft.com/office/officeart/2005/8/layout/hierarchy1"/>
    <dgm:cxn modelId="{FFCFB240-0886-46A5-A972-7B49B000CC7B}" type="presParOf" srcId="{375F5E79-A29C-4A69-BB72-A7C814ABE3C6}" destId="{A6FC3257-68C3-46AF-B4EE-56BDAA3BF388}" srcOrd="0" destOrd="0" presId="urn:microsoft.com/office/officeart/2005/8/layout/hierarchy1"/>
    <dgm:cxn modelId="{DB541039-D907-4654-8FC1-ACB22B425A64}" type="presParOf" srcId="{A6FC3257-68C3-46AF-B4EE-56BDAA3BF388}" destId="{0532FB47-2453-4057-A904-B59E298F3661}" srcOrd="0" destOrd="0" presId="urn:microsoft.com/office/officeart/2005/8/layout/hierarchy1"/>
    <dgm:cxn modelId="{4BE766DA-7C1B-4B36-B942-BD50DEE2B144}" type="presParOf" srcId="{0532FB47-2453-4057-A904-B59E298F3661}" destId="{02E5B77B-B206-4843-AC99-B19379508181}" srcOrd="0" destOrd="0" presId="urn:microsoft.com/office/officeart/2005/8/layout/hierarchy1"/>
    <dgm:cxn modelId="{CABCCF92-3483-4011-A218-6451B0D8A27F}" type="presParOf" srcId="{0532FB47-2453-4057-A904-B59E298F3661}" destId="{714EB5BC-F5FC-4768-A379-2682329250CF}" srcOrd="1" destOrd="0" presId="urn:microsoft.com/office/officeart/2005/8/layout/hierarchy1"/>
    <dgm:cxn modelId="{3CBEA319-301A-44B5-8953-EBB7C9AF9B80}" type="presParOf" srcId="{A6FC3257-68C3-46AF-B4EE-56BDAA3BF388}" destId="{6558A91E-5817-4117-B40B-F788CFC8A6EE}" srcOrd="1" destOrd="0" presId="urn:microsoft.com/office/officeart/2005/8/layout/hierarchy1"/>
    <dgm:cxn modelId="{C6A2F225-BDBE-40F3-B60F-FED41E30E62A}" type="presParOf" srcId="{6558A91E-5817-4117-B40B-F788CFC8A6EE}" destId="{20C33E69-F75E-42AD-80CE-5D11B168AE77}" srcOrd="0" destOrd="0" presId="urn:microsoft.com/office/officeart/2005/8/layout/hierarchy1"/>
    <dgm:cxn modelId="{0949E6DA-FFA6-4F9D-838F-37E238AB8E91}" type="presParOf" srcId="{6558A91E-5817-4117-B40B-F788CFC8A6EE}" destId="{FE501781-1132-4CC8-B56C-769AF58959C4}" srcOrd="1" destOrd="0" presId="urn:microsoft.com/office/officeart/2005/8/layout/hierarchy1"/>
    <dgm:cxn modelId="{4D43D8F9-231D-4E21-9203-3B857F5EF555}" type="presParOf" srcId="{FE501781-1132-4CC8-B56C-769AF58959C4}" destId="{CC29F85C-AAD7-46AB-B0D4-C228BCC92764}" srcOrd="0" destOrd="0" presId="urn:microsoft.com/office/officeart/2005/8/layout/hierarchy1"/>
    <dgm:cxn modelId="{8BBE912B-2F5D-455E-95D9-0C6C45CB845D}" type="presParOf" srcId="{CC29F85C-AAD7-46AB-B0D4-C228BCC92764}" destId="{B0E02C1F-39A5-45E1-A31B-FF91234ADEB6}" srcOrd="0" destOrd="0" presId="urn:microsoft.com/office/officeart/2005/8/layout/hierarchy1"/>
    <dgm:cxn modelId="{B5CD3B94-AC51-40D8-901A-6E3133732739}" type="presParOf" srcId="{CC29F85C-AAD7-46AB-B0D4-C228BCC92764}" destId="{1F67C151-CE9D-44F9-A67C-D1A2EAB3D9C8}" srcOrd="1" destOrd="0" presId="urn:microsoft.com/office/officeart/2005/8/layout/hierarchy1"/>
    <dgm:cxn modelId="{2E3CF8A8-14E5-40DE-95C1-76538F357079}" type="presParOf" srcId="{FE501781-1132-4CC8-B56C-769AF58959C4}" destId="{13E8B740-4F1A-4844-A0EA-497C880AB697}" srcOrd="1" destOrd="0" presId="urn:microsoft.com/office/officeart/2005/8/layout/hierarchy1"/>
    <dgm:cxn modelId="{CB4E8F95-7288-4BE0-B0AB-17906DDBA48C}" type="presParOf" srcId="{13E8B740-4F1A-4844-A0EA-497C880AB697}" destId="{BF6C94EB-E6D3-44C8-B695-DF7F56DAC8FF}" srcOrd="0" destOrd="0" presId="urn:microsoft.com/office/officeart/2005/8/layout/hierarchy1"/>
    <dgm:cxn modelId="{30FC71CF-EEDF-4FC2-8A29-3CCD61883D15}" type="presParOf" srcId="{13E8B740-4F1A-4844-A0EA-497C880AB697}" destId="{D40C929D-9A9D-495E-93CA-B3181B2D0418}" srcOrd="1" destOrd="0" presId="urn:microsoft.com/office/officeart/2005/8/layout/hierarchy1"/>
    <dgm:cxn modelId="{43429D14-4939-4650-B2CC-D34BEBE237E7}" type="presParOf" srcId="{D40C929D-9A9D-495E-93CA-B3181B2D0418}" destId="{52DC069B-7D5D-4ADD-B62E-B1DA3588C409}" srcOrd="0" destOrd="0" presId="urn:microsoft.com/office/officeart/2005/8/layout/hierarchy1"/>
    <dgm:cxn modelId="{5D016B03-4E7F-4B82-B0A3-3506B9A5ECDB}" type="presParOf" srcId="{52DC069B-7D5D-4ADD-B62E-B1DA3588C409}" destId="{5AEDC1AA-A23D-44AF-B270-6D454951CA40}" srcOrd="0" destOrd="0" presId="urn:microsoft.com/office/officeart/2005/8/layout/hierarchy1"/>
    <dgm:cxn modelId="{8F0B000D-CC1D-45C1-8A4F-5660779CDFFA}" type="presParOf" srcId="{52DC069B-7D5D-4ADD-B62E-B1DA3588C409}" destId="{6A30BCD7-5536-444A-9BB6-2F5B180E2607}" srcOrd="1" destOrd="0" presId="urn:microsoft.com/office/officeart/2005/8/layout/hierarchy1"/>
    <dgm:cxn modelId="{28C84273-3B39-4B9A-8933-C268E9F8C994}" type="presParOf" srcId="{D40C929D-9A9D-495E-93CA-B3181B2D0418}" destId="{DB61AC66-FBC7-4931-B869-EFF5BC230469}" srcOrd="1" destOrd="0" presId="urn:microsoft.com/office/officeart/2005/8/layout/hierarchy1"/>
    <dgm:cxn modelId="{4753FF8F-6A0A-4BB1-9D8E-25AD312C37D6}" type="presParOf" srcId="{DB61AC66-FBC7-4931-B869-EFF5BC230469}" destId="{145C866F-9470-4CF1-B4C4-8032B9816744}" srcOrd="0" destOrd="0" presId="urn:microsoft.com/office/officeart/2005/8/layout/hierarchy1"/>
    <dgm:cxn modelId="{C477D5F8-90B7-40BE-9F7F-FA7F8C255E91}" type="presParOf" srcId="{DB61AC66-FBC7-4931-B869-EFF5BC230469}" destId="{E62D3136-38F0-4D9F-A7FE-BC7587B6F8B2}" srcOrd="1" destOrd="0" presId="urn:microsoft.com/office/officeart/2005/8/layout/hierarchy1"/>
    <dgm:cxn modelId="{BE6303E6-C891-4DA8-953F-7D196CC200D9}" type="presParOf" srcId="{E62D3136-38F0-4D9F-A7FE-BC7587B6F8B2}" destId="{9C9296E4-B72E-4A3F-9BAD-ABB2000D9BAE}" srcOrd="0" destOrd="0" presId="urn:microsoft.com/office/officeart/2005/8/layout/hierarchy1"/>
    <dgm:cxn modelId="{1D62654D-B884-4232-8881-85C4CA575AE5}" type="presParOf" srcId="{9C9296E4-B72E-4A3F-9BAD-ABB2000D9BAE}" destId="{44B0630C-90E3-4F52-B562-D7B59B624FAF}" srcOrd="0" destOrd="0" presId="urn:microsoft.com/office/officeart/2005/8/layout/hierarchy1"/>
    <dgm:cxn modelId="{CC47D459-0767-4E97-AB0B-014A16D0F369}" type="presParOf" srcId="{9C9296E4-B72E-4A3F-9BAD-ABB2000D9BAE}" destId="{DABC6B8C-0C91-4A03-B6DA-23E4933F8A1C}" srcOrd="1" destOrd="0" presId="urn:microsoft.com/office/officeart/2005/8/layout/hierarchy1"/>
    <dgm:cxn modelId="{FB835CB9-6849-42FC-BA8D-D8D73EC28131}" type="presParOf" srcId="{E62D3136-38F0-4D9F-A7FE-BC7587B6F8B2}" destId="{82F087E6-598E-494A-8149-5F8F5A0CD45D}" srcOrd="1" destOrd="0" presId="urn:microsoft.com/office/officeart/2005/8/layout/hierarchy1"/>
    <dgm:cxn modelId="{FA887BC0-931E-4DFD-9D54-C1AD10BDF308}" type="presParOf" srcId="{6558A91E-5817-4117-B40B-F788CFC8A6EE}" destId="{C76EC87E-DEA8-480C-9653-FF76AF91B864}" srcOrd="2" destOrd="0" presId="urn:microsoft.com/office/officeart/2005/8/layout/hierarchy1"/>
    <dgm:cxn modelId="{E643E342-E8F5-49E6-8931-44CE53CEE3AF}" type="presParOf" srcId="{6558A91E-5817-4117-B40B-F788CFC8A6EE}" destId="{7E3270B1-1F0D-4C18-9563-50D7B79697CB}" srcOrd="3" destOrd="0" presId="urn:microsoft.com/office/officeart/2005/8/layout/hierarchy1"/>
    <dgm:cxn modelId="{D3D49A7B-E412-4F7B-853E-8B060A6A6F3A}" type="presParOf" srcId="{7E3270B1-1F0D-4C18-9563-50D7B79697CB}" destId="{32774B40-3560-454E-9E9D-755C573F0644}" srcOrd="0" destOrd="0" presId="urn:microsoft.com/office/officeart/2005/8/layout/hierarchy1"/>
    <dgm:cxn modelId="{4427C1D3-C9D2-4AC7-933C-2A16C803ADBD}" type="presParOf" srcId="{32774B40-3560-454E-9E9D-755C573F0644}" destId="{CE7B964D-A5B8-4652-BB10-2047C5161885}" srcOrd="0" destOrd="0" presId="urn:microsoft.com/office/officeart/2005/8/layout/hierarchy1"/>
    <dgm:cxn modelId="{DF89163F-7D96-4CFB-9729-D4D5021DCF0C}" type="presParOf" srcId="{32774B40-3560-454E-9E9D-755C573F0644}" destId="{DF5F85E1-73AA-49B4-9C0B-3A39ED937A84}" srcOrd="1" destOrd="0" presId="urn:microsoft.com/office/officeart/2005/8/layout/hierarchy1"/>
    <dgm:cxn modelId="{81A71B00-3E31-41F7-A1F0-8341C4F2F1F0}" type="presParOf" srcId="{7E3270B1-1F0D-4C18-9563-50D7B79697CB}" destId="{86EE38F6-7ABA-45CD-9754-271D149F7039}" srcOrd="1" destOrd="0" presId="urn:microsoft.com/office/officeart/2005/8/layout/hierarchy1"/>
    <dgm:cxn modelId="{B51F6DE9-1C8B-4E91-9F60-642A36E0A292}" type="presParOf" srcId="{86EE38F6-7ABA-45CD-9754-271D149F7039}" destId="{1F30F8E3-20D1-4342-B930-8AB3C4459EA3}" srcOrd="0" destOrd="0" presId="urn:microsoft.com/office/officeart/2005/8/layout/hierarchy1"/>
    <dgm:cxn modelId="{327411B6-2158-41B6-A61C-29E1E5211F89}" type="presParOf" srcId="{86EE38F6-7ABA-45CD-9754-271D149F7039}" destId="{6C1A5DE9-87FE-4280-BED2-404444A1F2BB}" srcOrd="1" destOrd="0" presId="urn:microsoft.com/office/officeart/2005/8/layout/hierarchy1"/>
    <dgm:cxn modelId="{6F48DA94-2FE2-4E3F-8C9F-75CBC8D815A3}" type="presParOf" srcId="{6C1A5DE9-87FE-4280-BED2-404444A1F2BB}" destId="{A50C0119-7C1B-491D-B270-404FA7F27116}" srcOrd="0" destOrd="0" presId="urn:microsoft.com/office/officeart/2005/8/layout/hierarchy1"/>
    <dgm:cxn modelId="{03F91CB9-C146-4FF8-B4A4-8B82C900F8DE}" type="presParOf" srcId="{A50C0119-7C1B-491D-B270-404FA7F27116}" destId="{409AE10E-F16B-4965-B1B5-730EE2E451DC}" srcOrd="0" destOrd="0" presId="urn:microsoft.com/office/officeart/2005/8/layout/hierarchy1"/>
    <dgm:cxn modelId="{3A880EAF-D18A-4F5C-9797-9D2C6814094F}" type="presParOf" srcId="{A50C0119-7C1B-491D-B270-404FA7F27116}" destId="{4700DE72-EEBC-4517-8A9F-A673A6F5F428}" srcOrd="1" destOrd="0" presId="urn:microsoft.com/office/officeart/2005/8/layout/hierarchy1"/>
    <dgm:cxn modelId="{1FB28998-8C34-4E6B-B06E-8790644CCC80}" type="presParOf" srcId="{6C1A5DE9-87FE-4280-BED2-404444A1F2BB}" destId="{A4E16583-64C1-4D0A-BC18-3E5269D1184E}" srcOrd="1" destOrd="0" presId="urn:microsoft.com/office/officeart/2005/8/layout/hierarchy1"/>
    <dgm:cxn modelId="{CD788606-A542-4F29-91BD-E62600BAB4E1}" type="presParOf" srcId="{A4E16583-64C1-4D0A-BC18-3E5269D1184E}" destId="{848CB7F4-E48A-4D61-989A-DAC3450CF786}" srcOrd="0" destOrd="0" presId="urn:microsoft.com/office/officeart/2005/8/layout/hierarchy1"/>
    <dgm:cxn modelId="{ECD14B6C-C2C8-4D32-9C29-EB44D4075778}" type="presParOf" srcId="{A4E16583-64C1-4D0A-BC18-3E5269D1184E}" destId="{862EC12C-5ECF-4E1B-A3FE-56BFC2A0C866}" srcOrd="1" destOrd="0" presId="urn:microsoft.com/office/officeart/2005/8/layout/hierarchy1"/>
    <dgm:cxn modelId="{D7CD3971-4A02-4B60-A280-1232BFE14F85}" type="presParOf" srcId="{862EC12C-5ECF-4E1B-A3FE-56BFC2A0C866}" destId="{1319DEF0-F370-4067-A218-8FC092F6DA87}" srcOrd="0" destOrd="0" presId="urn:microsoft.com/office/officeart/2005/8/layout/hierarchy1"/>
    <dgm:cxn modelId="{142013B7-B0B7-4036-83AE-3B7DEC608D10}" type="presParOf" srcId="{1319DEF0-F370-4067-A218-8FC092F6DA87}" destId="{BC2D496F-959F-40D1-8457-B85229966732}" srcOrd="0" destOrd="0" presId="urn:microsoft.com/office/officeart/2005/8/layout/hierarchy1"/>
    <dgm:cxn modelId="{493C66DA-FE98-4984-8FAB-B62FFD90C12C}" type="presParOf" srcId="{1319DEF0-F370-4067-A218-8FC092F6DA87}" destId="{D5167EF1-1055-4AED-942F-B0C167E1B0A1}" srcOrd="1" destOrd="0" presId="urn:microsoft.com/office/officeart/2005/8/layout/hierarchy1"/>
    <dgm:cxn modelId="{D43DAF10-D3B2-4418-AC9D-B9251F6532CE}" type="presParOf" srcId="{862EC12C-5ECF-4E1B-A3FE-56BFC2A0C866}" destId="{B1170C81-32CD-46AA-B431-D292A4B6F3DD}" srcOrd="1" destOrd="0" presId="urn:microsoft.com/office/officeart/2005/8/layout/hierarchy1"/>
    <dgm:cxn modelId="{40574FAF-6587-43CE-81A4-2E294EE78BB5}" type="presParOf" srcId="{6558A91E-5817-4117-B40B-F788CFC8A6EE}" destId="{2BB95A4C-C5CA-43F5-82BE-67A5F05E8312}" srcOrd="4" destOrd="0" presId="urn:microsoft.com/office/officeart/2005/8/layout/hierarchy1"/>
    <dgm:cxn modelId="{7E2858A2-50B8-4641-AD8C-1B1928B312F2}" type="presParOf" srcId="{6558A91E-5817-4117-B40B-F788CFC8A6EE}" destId="{268BCB43-A37B-4A8E-AC82-3C47DA6C8EED}" srcOrd="5" destOrd="0" presId="urn:microsoft.com/office/officeart/2005/8/layout/hierarchy1"/>
    <dgm:cxn modelId="{4BB92751-2A1A-4363-A821-06E904371CAF}" type="presParOf" srcId="{268BCB43-A37B-4A8E-AC82-3C47DA6C8EED}" destId="{64FE9A73-079E-4735-BAA8-F65F22358D28}" srcOrd="0" destOrd="0" presId="urn:microsoft.com/office/officeart/2005/8/layout/hierarchy1"/>
    <dgm:cxn modelId="{14D56C7E-C75E-4B58-B488-050705B2BD53}" type="presParOf" srcId="{64FE9A73-079E-4735-BAA8-F65F22358D28}" destId="{6FF39824-9173-4E5D-995E-AD15789CA155}" srcOrd="0" destOrd="0" presId="urn:microsoft.com/office/officeart/2005/8/layout/hierarchy1"/>
    <dgm:cxn modelId="{FB7504F5-97CD-4B73-8993-E64A3BD29176}" type="presParOf" srcId="{64FE9A73-079E-4735-BAA8-F65F22358D28}" destId="{45B7B2C3-1EEC-49F2-B4E3-F9BA3DDBF9D6}" srcOrd="1" destOrd="0" presId="urn:microsoft.com/office/officeart/2005/8/layout/hierarchy1"/>
    <dgm:cxn modelId="{DC12EDFA-2184-4917-9CBA-E1D455228E6A}" type="presParOf" srcId="{268BCB43-A37B-4A8E-AC82-3C47DA6C8EED}" destId="{51C96FBE-D97E-4F56-BB9A-550DE19473CC}" srcOrd="1" destOrd="0" presId="urn:microsoft.com/office/officeart/2005/8/layout/hierarchy1"/>
    <dgm:cxn modelId="{2D6D8A9C-8B19-4CEA-83D1-D3ECB25FAA1D}" type="presParOf" srcId="{6558A91E-5817-4117-B40B-F788CFC8A6EE}" destId="{2510E24B-8A25-49D4-8CF5-9187DC28FBC3}" srcOrd="6" destOrd="0" presId="urn:microsoft.com/office/officeart/2005/8/layout/hierarchy1"/>
    <dgm:cxn modelId="{2260ABEB-50D7-4B54-9968-73FDE87E4550}" type="presParOf" srcId="{6558A91E-5817-4117-B40B-F788CFC8A6EE}" destId="{852628D6-EA7D-4F14-AECB-F457B72254FF}" srcOrd="7" destOrd="0" presId="urn:microsoft.com/office/officeart/2005/8/layout/hierarchy1"/>
    <dgm:cxn modelId="{C2102185-532F-460C-804F-3968E58293FA}" type="presParOf" srcId="{852628D6-EA7D-4F14-AECB-F457B72254FF}" destId="{9280911F-FA81-4826-A560-F3C9A69421EE}" srcOrd="0" destOrd="0" presId="urn:microsoft.com/office/officeart/2005/8/layout/hierarchy1"/>
    <dgm:cxn modelId="{FF8FB0E3-A8E0-4AD5-9EBA-37C292C51119}" type="presParOf" srcId="{9280911F-FA81-4826-A560-F3C9A69421EE}" destId="{8BC259D9-51DF-494D-BA83-C08CE93AC0BF}" srcOrd="0" destOrd="0" presId="urn:microsoft.com/office/officeart/2005/8/layout/hierarchy1"/>
    <dgm:cxn modelId="{5148D55E-357E-40C2-B902-ADCD45D9BBBF}" type="presParOf" srcId="{9280911F-FA81-4826-A560-F3C9A69421EE}" destId="{B87D34D7-6F44-43CB-9252-DBBE58202F1D}" srcOrd="1" destOrd="0" presId="urn:microsoft.com/office/officeart/2005/8/layout/hierarchy1"/>
    <dgm:cxn modelId="{797775BA-658E-4880-A5BE-79CA3F6BE534}" type="presParOf" srcId="{852628D6-EA7D-4F14-AECB-F457B72254FF}" destId="{8BAF8F52-0163-4E19-98C2-B9F78D4B27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82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7269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307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12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203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960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362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766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1674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18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1366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C58C2-52BE-48C3-9C87-4B9CA938756B}" type="datetimeFigureOut">
              <a:rPr lang="zh-TW" altLang="en-US" smtClean="0"/>
              <a:t>2016/6/17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C5B3A-1906-4DE1-A4F5-DBBBA47E9B2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01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09858" y="1442433"/>
            <a:ext cx="9417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網頁程式設計期末專案</a:t>
            </a:r>
            <a:endParaRPr lang="zh-TW" altLang="en-US" sz="72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6862291" y="2967335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說明文</a:t>
            </a:r>
            <a:r>
              <a:rPr lang="zh-TW" altLang="en-US" sz="60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件</a:t>
            </a:r>
            <a:endParaRPr lang="zh-TW" altLang="en-US" sz="60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006296" y="5772782"/>
            <a:ext cx="8674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00357053 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褚慧芸</a:t>
            </a:r>
            <a:r>
              <a:rPr lang="zh-TW" altLang="en-US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00257140</a:t>
            </a:r>
            <a:r>
              <a:rPr lang="zh-TW" altLang="en-US" sz="4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洪穎寧</a:t>
            </a:r>
            <a:endParaRPr lang="zh-TW" altLang="en-US" sz="40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0499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8530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當滑鼠移到圖片上時，會有該韓劇的劇情簡介從圖片底下滑上來。</a:t>
            </a:r>
            <a:endParaRPr lang="zh-TW" altLang="en-US" sz="32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劇情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簡介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037" y="3258680"/>
            <a:ext cx="4761888" cy="3312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6" y="3271559"/>
            <a:ext cx="4639568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8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en-US" altLang="zh-TW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2486735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當滑鼠移到右邊</a:t>
            </a:r>
            <a:r>
              <a:rPr lang="zh-TW" altLang="en-US" sz="3200" dirty="0"/>
              <a:t>大</a:t>
            </a:r>
            <a:r>
              <a:rPr lang="zh-TW" altLang="en-US" sz="3200" dirty="0" smtClean="0"/>
              <a:t>圖片上時，會有該演員的角色介紹從圖片底下滑上來。</a:t>
            </a:r>
            <a:endParaRPr lang="zh-TW" altLang="en-US" sz="3200" dirty="0"/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人物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介紹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69" y="3877121"/>
            <a:ext cx="2849764" cy="2736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62" y="3877121"/>
            <a:ext cx="2826763" cy="273539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54" y="3888542"/>
            <a:ext cx="2849606" cy="272397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50816" y="1418180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點擊</a:t>
            </a:r>
            <a:r>
              <a:rPr lang="zh-TW" altLang="en-US" sz="3200" dirty="0" smtClean="0"/>
              <a:t>左邊小圖片上時，右邊大圖片會切換成所點擊的演員的圖片。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747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戲劇類</a:t>
            </a:r>
            <a:r>
              <a:rPr lang="zh-TW" altLang="en-US" sz="4000" dirty="0">
                <a:solidFill>
                  <a:schemeClr val="bg2">
                    <a:lumMod val="25000"/>
                  </a:schemeClr>
                </a:solidFill>
              </a:rPr>
              <a:t>表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</a:t>
            </a:r>
            <a:r>
              <a:rPr lang="zh-TW" altLang="en-US" sz="3200" dirty="0" smtClean="0"/>
              <a:t>擊下拉是選單的集數，即可前往該韓劇片源。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62" y="2299811"/>
            <a:ext cx="1905645" cy="436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-4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4000" dirty="0" smtClean="0">
                <a:solidFill>
                  <a:schemeClr val="bg2">
                    <a:lumMod val="25000"/>
                  </a:schemeClr>
                </a:solidFill>
              </a:rPr>
              <a:t>OST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嵌入 </a:t>
            </a:r>
            <a:r>
              <a:rPr lang="en-US" altLang="zh-TW" sz="3200" dirty="0" smtClean="0"/>
              <a:t>YouTube</a:t>
            </a:r>
            <a:r>
              <a:rPr lang="zh-TW" altLang="en-US" sz="3200" dirty="0" smtClean="0"/>
              <a:t> 影片，播放該韓劇</a:t>
            </a:r>
            <a:r>
              <a:rPr lang="zh-TW" altLang="en-US" sz="3200" dirty="0"/>
              <a:t>的主題曲</a:t>
            </a:r>
            <a:r>
              <a:rPr lang="zh-TW" altLang="en-US" sz="3200" dirty="0" smtClean="0"/>
              <a:t>。</a:t>
            </a:r>
            <a:endParaRPr lang="zh-TW" altLang="en-US" sz="32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0" y="3023040"/>
            <a:ext cx="4885580" cy="324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461" y="3023040"/>
            <a:ext cx="4847175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韓劇分頁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-5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642352" y="385705"/>
            <a:ext cx="6792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TW"/>
            </a:defPPr>
            <a:lvl1pPr>
              <a:defRPr sz="5400" b="1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en-US" altLang="zh-TW" sz="4000" dirty="0" smtClean="0">
                <a:solidFill>
                  <a:schemeClr val="bg2">
                    <a:lumMod val="25000"/>
                  </a:schemeClr>
                </a:solidFill>
              </a:rPr>
              <a:t>Facebook </a:t>
            </a:r>
            <a:r>
              <a:rPr lang="zh-TW" altLang="en-US" sz="4000" dirty="0" smtClean="0">
                <a:solidFill>
                  <a:schemeClr val="bg2">
                    <a:lumMod val="25000"/>
                  </a:schemeClr>
                </a:solidFill>
              </a:rPr>
              <a:t>留言、按讚、分享</a:t>
            </a:r>
            <a:endParaRPr lang="en-US" altLang="zh-TW" sz="4000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50816" y="1418180"/>
            <a:ext cx="108272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嵌入 </a:t>
            </a:r>
            <a:r>
              <a:rPr lang="en-US" altLang="zh-TW" sz="3200" dirty="0" smtClean="0"/>
              <a:t>Facebook </a:t>
            </a:r>
            <a:r>
              <a:rPr lang="zh-TW" altLang="en-US" sz="3200" dirty="0" smtClean="0"/>
              <a:t>留言外掛程式，和網頁專用的按讚及分享按鈕。</a:t>
            </a:r>
            <a:endParaRPr lang="zh-TW" altLang="en-US" sz="32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77" y="3536532"/>
            <a:ext cx="721995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6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/>
              <a:t>點擊分類中的韓劇海報上的加入收藏</a:t>
            </a:r>
            <a:r>
              <a:rPr lang="zh-TW" altLang="en-US" sz="3200" dirty="0" smtClean="0"/>
              <a:t>圖示，或是</a:t>
            </a:r>
            <a:r>
              <a:rPr lang="zh-TW" altLang="en-US" sz="3200" dirty="0"/>
              <a:t>每個韓劇分頁右邊捲軸旁的西瓜</a:t>
            </a:r>
            <a:r>
              <a:rPr lang="zh-TW" altLang="en-US" sz="3200" dirty="0" smtClean="0"/>
              <a:t>圖示，即可</a:t>
            </a:r>
            <a:r>
              <a:rPr lang="zh-TW" altLang="en-US" sz="3200" dirty="0"/>
              <a:t>把該韓劇加</a:t>
            </a:r>
            <a:r>
              <a:rPr lang="zh-TW" altLang="en-US" sz="3200" dirty="0" smtClean="0"/>
              <a:t>入至我</a:t>
            </a:r>
            <a:r>
              <a:rPr lang="zh-TW" altLang="en-US" sz="3200" dirty="0"/>
              <a:t>的</a:t>
            </a:r>
            <a:r>
              <a:rPr lang="zh-TW" altLang="en-US" sz="3200" dirty="0" smtClean="0"/>
              <a:t>收藏。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482" y="2934880"/>
            <a:ext cx="2153176" cy="366931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079" y="3915177"/>
            <a:ext cx="2021599" cy="190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9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98489" y="1527675"/>
            <a:ext cx="1097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 smtClean="0"/>
              <a:t>在我的收藏分頁裡，會顯示之前加入收藏的所有韓劇。</a:t>
            </a:r>
            <a:endParaRPr lang="zh-TW" altLang="en-US" sz="28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798488" y="2078705"/>
            <a:ext cx="10959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/>
              <a:t>點擊分類中的韓劇海報上</a:t>
            </a:r>
            <a:r>
              <a:rPr lang="zh-TW" altLang="en-US" sz="2800" dirty="0" smtClean="0"/>
              <a:t>的移除收藏圖示，可以把該</a:t>
            </a:r>
            <a:r>
              <a:rPr lang="zh-TW" altLang="en-US" sz="2800" dirty="0"/>
              <a:t>韓</a:t>
            </a:r>
            <a:r>
              <a:rPr lang="zh-TW" altLang="en-US" sz="2800" dirty="0" smtClean="0"/>
              <a:t>劇從我的收藏中</a:t>
            </a:r>
            <a:r>
              <a:rPr lang="zh-TW" altLang="en-US" sz="2800" dirty="0"/>
              <a:t>移除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98489" y="3089418"/>
            <a:ext cx="109706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2800" dirty="0"/>
              <a:t>點</a:t>
            </a:r>
            <a:r>
              <a:rPr lang="zh-TW" altLang="en-US" sz="2800" dirty="0" smtClean="0"/>
              <a:t>擊右下角的移除全部收藏圖示，可以把所有韓劇從我的收藏中</a:t>
            </a:r>
            <a:r>
              <a:rPr lang="zh-TW" altLang="en-US" sz="2800" dirty="0"/>
              <a:t>移除</a:t>
            </a:r>
            <a:r>
              <a:rPr lang="zh-TW" altLang="en-US" sz="2800" dirty="0" smtClean="0"/>
              <a:t>。</a:t>
            </a:r>
            <a:endParaRPr lang="zh-TW" altLang="en-US" sz="28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64" y="3593518"/>
            <a:ext cx="5407020" cy="30924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88" y="4070207"/>
            <a:ext cx="4794338" cy="26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5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收藏功能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-3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sz="3600" dirty="0" smtClean="0"/>
              <a:t>利用</a:t>
            </a:r>
            <a:r>
              <a:rPr lang="zh-TW" altLang="en-US" sz="3600" dirty="0"/>
              <a:t> </a:t>
            </a:r>
            <a:r>
              <a:rPr lang="en-US" altLang="zh-TW" sz="3600" dirty="0" err="1" smtClean="0"/>
              <a:t>localStorage</a:t>
            </a:r>
            <a:r>
              <a:rPr lang="en-US" altLang="zh-TW" sz="3600" dirty="0" smtClean="0"/>
              <a:t> </a:t>
            </a:r>
            <a:r>
              <a:rPr lang="zh-TW" altLang="en-US" sz="3600" dirty="0" smtClean="0"/>
              <a:t>在 </a:t>
            </a:r>
            <a:r>
              <a:rPr lang="en-US" altLang="zh-TW" sz="3600" dirty="0" smtClean="0"/>
              <a:t>Client</a:t>
            </a:r>
            <a:r>
              <a:rPr lang="zh-TW" altLang="en-US" sz="3600" dirty="0" smtClean="0"/>
              <a:t> 端儲存使用者所加入的韓劇名稱。</a:t>
            </a:r>
            <a:endParaRPr lang="en-US" altLang="zh-TW" sz="3600" dirty="0" smtClean="0"/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sz="3600" dirty="0" smtClean="0"/>
              <a:t>在每次重新載入我的收藏頁面或是移除收藏時，用 </a:t>
            </a:r>
            <a:r>
              <a:rPr lang="en-US" altLang="zh-TW" sz="3600" dirty="0" err="1" smtClean="0"/>
              <a:t>innerHTML</a:t>
            </a:r>
            <a:r>
              <a:rPr lang="zh-TW" altLang="en-US" sz="3600" dirty="0" smtClean="0"/>
              <a:t> 按照當時 </a:t>
            </a:r>
            <a:r>
              <a:rPr lang="en-US" altLang="zh-TW" sz="3600" dirty="0" err="1"/>
              <a:t>localStorage</a:t>
            </a:r>
            <a:r>
              <a:rPr lang="en-US" altLang="zh-TW" sz="3600" dirty="0"/>
              <a:t> </a:t>
            </a:r>
            <a:r>
              <a:rPr lang="zh-TW" altLang="en-US" sz="3600" dirty="0" smtClean="0"/>
              <a:t>重新顯示所有收藏。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700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18940"/>
            <a:ext cx="7027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倒數計時器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鬧鐘功能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82579" y="1393126"/>
            <a:ext cx="1094387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457200" indent="-457200">
              <a:buFont typeface="Wingdings 2" panose="05020102010507070707" pitchFamily="18" charset="2"/>
              <a:buChar char="®"/>
              <a:defRPr sz="32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按下右下角的西瓜時鐘，可以</a:t>
            </a:r>
            <a:r>
              <a:rPr lang="zh-TW" altLang="en-US" dirty="0"/>
              <a:t>連結到倒數計時器</a:t>
            </a:r>
            <a:r>
              <a:rPr lang="en-US" altLang="zh-TW" dirty="0"/>
              <a:t>&amp;</a:t>
            </a:r>
            <a:r>
              <a:rPr lang="zh-TW" altLang="en-US" dirty="0"/>
              <a:t>鬧鐘</a:t>
            </a:r>
            <a:r>
              <a:rPr lang="zh-TW" altLang="en-US" dirty="0" smtClean="0"/>
              <a:t>功能</a:t>
            </a:r>
            <a:r>
              <a:rPr lang="zh-TW" altLang="en-US" dirty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zh-TW" altLang="en-US" dirty="0"/>
              <a:t>每頁有倒數計時器功能，使用者可以自行設定時間，提醒自己不要耍廢太久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按下「</a:t>
            </a:r>
            <a:r>
              <a:rPr lang="en-US" altLang="zh-TW" dirty="0" smtClean="0"/>
              <a:t>Switch Theme</a:t>
            </a:r>
            <a:r>
              <a:rPr lang="zh-TW" altLang="en-US" dirty="0" smtClean="0"/>
              <a:t>」按鈕，可以切換黑白兩種風格的鬧鐘。</a:t>
            </a:r>
            <a:endParaRPr lang="en-US" altLang="zh-TW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433" y="4214675"/>
            <a:ext cx="2000786" cy="200078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229" y="4239563"/>
            <a:ext cx="4295775" cy="18288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678" y="6215461"/>
            <a:ext cx="16668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3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返回頁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94387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sz="3600" dirty="0"/>
              <a:t>按下視窗右下角的「</a:t>
            </a:r>
            <a:r>
              <a:rPr lang="en-US" altLang="zh-TW" sz="3600" dirty="0"/>
              <a:t>TOP</a:t>
            </a:r>
            <a:r>
              <a:rPr lang="zh-TW" altLang="en-US" sz="3600" dirty="0"/>
              <a:t>」，可以回到頁面最上方。</a:t>
            </a:r>
            <a:endParaRPr lang="en-US" altLang="zh-TW" sz="3600" dirty="0"/>
          </a:p>
          <a:p>
            <a:r>
              <a:rPr lang="zh-TW" altLang="en-US" sz="3600" dirty="0" smtClean="0"/>
              <a:t>利用 </a:t>
            </a:r>
            <a:r>
              <a:rPr lang="en-US" altLang="zh-TW" sz="3600" dirty="0" smtClean="0"/>
              <a:t>jQuery</a:t>
            </a:r>
            <a:r>
              <a:rPr lang="zh-TW" altLang="en-US" sz="3600" dirty="0" smtClean="0"/>
              <a:t>，</a:t>
            </a:r>
            <a:r>
              <a:rPr lang="zh-TW" altLang="en-US" sz="3600" dirty="0"/>
              <a:t>在</a:t>
            </a:r>
            <a:r>
              <a:rPr lang="zh-TW" altLang="en-US" sz="3600" dirty="0" smtClean="0"/>
              <a:t>回到頁首的這段期間，可以慢慢返回，做出動畫效果。</a:t>
            </a:r>
            <a:endParaRPr lang="zh-TW" altLang="en-US" sz="36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90" y="4318748"/>
            <a:ext cx="1957889" cy="193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2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909" y="-1"/>
            <a:ext cx="3931343" cy="7020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368" y="-2"/>
            <a:ext cx="3931343" cy="702025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94" y="999975"/>
            <a:ext cx="3931343" cy="7020255"/>
          </a:xfrm>
          <a:prstGeom prst="rect">
            <a:avLst/>
          </a:prstGeom>
        </p:spPr>
      </p:pic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網站主題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43" y="523785"/>
            <a:ext cx="2857143" cy="47619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69342" y="1550042"/>
            <a:ext cx="106132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 2" panose="05020102010507070707" pitchFamily="18" charset="2"/>
              <a:buChar char="®"/>
            </a:pPr>
            <a:r>
              <a:rPr lang="zh-TW" altLang="en-US" sz="4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提供一個網站推薦目前熱門的韓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劇</a:t>
            </a:r>
            <a:r>
              <a:rPr lang="en-US" altLang="zh-TW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目前有</a:t>
            </a:r>
            <a:r>
              <a:rPr lang="en-US" altLang="zh-TW" sz="4400" b="1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</a:t>
            </a:r>
            <a:r>
              <a:rPr lang="zh-TW" altLang="en-US" sz="4400" b="1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韓劇可觀賞</a:t>
            </a:r>
            <a:r>
              <a:rPr lang="en-US" altLang="zh-TW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ct val="150000"/>
              </a:lnSpc>
              <a:buFont typeface="Wingdings 2" panose="05020102010507070707" pitchFamily="18" charset="2"/>
              <a:buChar char="®"/>
            </a:pP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44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西瓜作為網站風格，營造出夏天的小清新氛圍</a:t>
            </a:r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44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65" y="5377541"/>
            <a:ext cx="1187235" cy="11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2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82579" y="1415782"/>
            <a:ext cx="10959923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/>
              <a:t>Title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endParaRPr lang="en-US" altLang="zh-TW" dirty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 smtClean="0"/>
              <a:t> </a:t>
            </a:r>
            <a:r>
              <a:rPr lang="zh-TW" altLang="en-US" dirty="0" smtClean="0"/>
              <a:t>圖片</a:t>
            </a:r>
            <a:r>
              <a:rPr lang="en-US" altLang="zh-TW" dirty="0" smtClean="0"/>
              <a:t>3D</a:t>
            </a:r>
            <a:r>
              <a:rPr lang="zh-TW" altLang="en-US" dirty="0" smtClean="0"/>
              <a:t>首頁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/>
              <a:t>收藏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西瓜片選單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分類頁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>
                <a:sym typeface="Wingdings 3" panose="05040102010807070707" pitchFamily="18" charset="2"/>
              </a:rPr>
              <a:t>相片選擇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人物介紹特效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 smtClean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褚慧芸 </a:t>
            </a:r>
            <a:r>
              <a:rPr lang="en-US" altLang="zh-TW" dirty="0" smtClean="0">
                <a:sym typeface="Wingdings 3" panose="05040102010807070707" pitchFamily="18" charset="2"/>
              </a:rPr>
              <a:t>+</a:t>
            </a:r>
            <a:r>
              <a:rPr lang="zh-TW" altLang="en-US" dirty="0" smtClean="0">
                <a:sym typeface="Wingdings 3" panose="05040102010807070707" pitchFamily="18" charset="2"/>
              </a:rPr>
              <a:t> 洪穎寧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188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682579" y="1512034"/>
            <a:ext cx="10959923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/>
              <a:t>YouTube </a:t>
            </a:r>
            <a:r>
              <a:rPr lang="zh-TW" altLang="en-US" dirty="0"/>
              <a:t>影片嵌入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</a:t>
            </a:r>
            <a:endParaRPr lang="en-US" altLang="zh-TW" dirty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en-US" altLang="zh-TW" dirty="0" smtClean="0"/>
              <a:t>Facebook </a:t>
            </a:r>
            <a:r>
              <a:rPr lang="zh-TW" altLang="en-US" dirty="0" smtClean="0"/>
              <a:t>留言、按讚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分享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 smtClean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洪穎寧</a:t>
            </a: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倒數計時器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鬧鐘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洪</a:t>
            </a:r>
            <a:r>
              <a:rPr lang="zh-TW" altLang="en-US" dirty="0">
                <a:sym typeface="Wingdings 3" panose="05040102010807070707" pitchFamily="18" charset="2"/>
              </a:rPr>
              <a:t>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/>
              <a:t>回到頁首</a:t>
            </a:r>
            <a:r>
              <a:rPr lang="en-US" altLang="zh-TW" dirty="0" smtClean="0"/>
              <a:t>	</a:t>
            </a:r>
            <a:r>
              <a:rPr lang="zh-TW" altLang="en-US" dirty="0" smtClean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r>
              <a:rPr lang="en-US" altLang="zh-TW" dirty="0">
                <a:sym typeface="Wingdings 3" panose="05040102010807070707" pitchFamily="18" charset="2"/>
              </a:rPr>
              <a:t>+</a:t>
            </a:r>
            <a:r>
              <a:rPr lang="zh-TW" altLang="en-US" dirty="0">
                <a:sym typeface="Wingdings 3" panose="05040102010807070707" pitchFamily="18" charset="2"/>
              </a:rPr>
              <a:t> 洪穎</a:t>
            </a:r>
            <a:r>
              <a:rPr lang="zh-TW" altLang="en-US" dirty="0" smtClean="0">
                <a:sym typeface="Wingdings 3" panose="05040102010807070707" pitchFamily="18" charset="2"/>
              </a:rPr>
              <a:t>寧</a:t>
            </a:r>
            <a:endParaRPr lang="en-US" altLang="zh-TW" dirty="0" smtClean="0">
              <a:sym typeface="Wingdings 3" panose="05040102010807070707" pitchFamily="18" charset="2"/>
            </a:endParaRPr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 smtClean="0">
                <a:sym typeface="Wingdings 3" panose="05040102010807070707" pitchFamily="18" charset="2"/>
              </a:rPr>
              <a:t>美工西瓜圖片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endParaRPr lang="en-US" altLang="zh-TW" dirty="0"/>
          </a:p>
          <a:p>
            <a:pPr marL="457200" indent="-457200">
              <a:lnSpc>
                <a:spcPts val="6000"/>
              </a:lnSpc>
              <a:buFont typeface="Wingdings 2" panose="05020102010507070707" pitchFamily="18" charset="2"/>
              <a:buChar char="®"/>
            </a:pPr>
            <a:r>
              <a:rPr lang="zh-TW" altLang="en-US" dirty="0"/>
              <a:t>找資料</a:t>
            </a:r>
            <a:r>
              <a:rPr lang="en-US" altLang="zh-TW" dirty="0"/>
              <a:t>	</a:t>
            </a:r>
            <a:r>
              <a:rPr lang="zh-TW" altLang="en-US" dirty="0">
                <a:sym typeface="Wingdings 3" panose="05040102010807070707" pitchFamily="18" charset="2"/>
              </a:rPr>
              <a:t></a:t>
            </a:r>
            <a:r>
              <a:rPr lang="en-US" altLang="zh-TW" dirty="0">
                <a:sym typeface="Wingdings 3" panose="05040102010807070707" pitchFamily="18" charset="2"/>
              </a:rPr>
              <a:t>	</a:t>
            </a:r>
            <a:r>
              <a:rPr lang="zh-TW" altLang="en-US" dirty="0">
                <a:sym typeface="Wingdings 3" panose="05040102010807070707" pitchFamily="18" charset="2"/>
              </a:rPr>
              <a:t>褚慧芸 </a:t>
            </a:r>
            <a:r>
              <a:rPr lang="en-US" altLang="zh-TW" dirty="0">
                <a:sym typeface="Wingdings 3" panose="05040102010807070707" pitchFamily="18" charset="2"/>
              </a:rPr>
              <a:t>+</a:t>
            </a:r>
            <a:r>
              <a:rPr lang="zh-TW" altLang="en-US" dirty="0">
                <a:sym typeface="Wingdings 3" panose="05040102010807070707" pitchFamily="18" charset="2"/>
              </a:rPr>
              <a:t> 洪穎寧</a:t>
            </a:r>
            <a:endParaRPr lang="en-US" altLang="zh-TW" dirty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endParaRPr lang="en-US" altLang="zh-TW" dirty="0" smtClean="0"/>
          </a:p>
          <a:p>
            <a:pPr marL="571500" indent="-571500">
              <a:lnSpc>
                <a:spcPts val="6000"/>
              </a:lnSpc>
              <a:buFont typeface="Wingdings 2" panose="05020102010507070707" pitchFamily="18" charset="2"/>
              <a:buChar char="®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400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002317" y="2713721"/>
            <a:ext cx="41873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</a:t>
            </a:r>
            <a:r>
              <a:rPr lang="zh-TW" altLang="en-US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7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72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53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841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網站特色 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2579" y="1327138"/>
            <a:ext cx="10800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000"/>
              </a:lnSpc>
            </a:pPr>
            <a:r>
              <a:rPr lang="zh-TW" altLang="en-US" sz="3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目前雖有很多可以線上觀賞韓劇的網站，但幾乎沒有將之做年代及劇情分類，本作品的特色為</a:t>
            </a:r>
            <a:r>
              <a:rPr lang="zh-TW" altLang="en-US" sz="3600" b="1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：</a:t>
            </a:r>
            <a:endParaRPr lang="en-US" altLang="zh-TW" sz="3600" b="1" dirty="0" smtClean="0">
              <a:latin typeface="新細明體" panose="02020500000000000000" pitchFamily="18" charset="-120"/>
              <a:ea typeface="新細明體" panose="02020500000000000000" pitchFamily="18" charset="-120"/>
            </a:endParaRPr>
          </a:p>
          <a:p>
            <a:endParaRPr lang="en-US" altLang="zh-TW" sz="3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將目前熱門的韓劇分兩大類</a:t>
            </a:r>
            <a:r>
              <a:rPr lang="en-US" altLang="zh-TW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年代及劇情</a:t>
            </a:r>
            <a:r>
              <a:rPr lang="en-US" altLang="zh-TW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36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提供劇情及角色介紹讓使用者對該劇有初步的認識。</a:t>
            </a:r>
            <a:endParaRPr lang="en-US" altLang="zh-TW" sz="3600" b="1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71500" indent="-571500">
              <a:lnSpc>
                <a:spcPts val="5000"/>
              </a:lnSpc>
              <a:buFont typeface="Wingdings 2" panose="05020102010507070707" pitchFamily="18" charset="2"/>
              <a:buChar char="®"/>
            </a:pP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en-US" altLang="zh-TW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36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連結，方便使用者聽韓劇主題曲。</a:t>
            </a:r>
            <a:endParaRPr lang="en-US" altLang="zh-TW" sz="36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4810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841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網站特色 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98490" y="1551727"/>
            <a:ext cx="10832036" cy="4580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lnSpc>
                <a:spcPts val="5000"/>
              </a:lnSpc>
              <a:defRPr sz="36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並在每個韓劇分頁的下方新增臉書的留言串，方便使用者討論</a:t>
            </a:r>
            <a:r>
              <a:rPr lang="zh-TW" altLang="en-US" dirty="0" smtClean="0">
                <a:solidFill>
                  <a:srgbClr val="002060"/>
                </a:solidFill>
              </a:rPr>
              <a:t>。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 smtClean="0">
                <a:solidFill>
                  <a:srgbClr val="002060"/>
                </a:solidFill>
              </a:rPr>
              <a:t>在</a:t>
            </a:r>
            <a:r>
              <a:rPr lang="zh-TW" altLang="en-US" dirty="0">
                <a:solidFill>
                  <a:srgbClr val="002060"/>
                </a:solidFill>
              </a:rPr>
              <a:t>每頁有倒數計時器</a:t>
            </a:r>
            <a:r>
              <a:rPr lang="zh-TW" altLang="en-US" dirty="0" smtClean="0">
                <a:solidFill>
                  <a:srgbClr val="002060"/>
                </a:solidFill>
              </a:rPr>
              <a:t>功能，使用者</a:t>
            </a:r>
            <a:r>
              <a:rPr lang="zh-TW" altLang="en-US" dirty="0">
                <a:solidFill>
                  <a:srgbClr val="002060"/>
                </a:solidFill>
              </a:rPr>
              <a:t>可以自行設定時間，提醒自己不要耍廢太</a:t>
            </a:r>
            <a:r>
              <a:rPr lang="zh-TW" altLang="en-US" dirty="0" smtClean="0">
                <a:solidFill>
                  <a:srgbClr val="002060"/>
                </a:solidFill>
              </a:rPr>
              <a:t>久。</a:t>
            </a:r>
            <a:endParaRPr lang="en-US" altLang="zh-TW" dirty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用動畫特效將網頁變得更活潑</a:t>
            </a:r>
            <a:r>
              <a:rPr lang="zh-TW" altLang="en-US" dirty="0" smtClean="0">
                <a:solidFill>
                  <a:srgbClr val="002060"/>
                </a:solidFill>
              </a:rPr>
              <a:t>生動。</a:t>
            </a:r>
            <a:endParaRPr lang="en-US" altLang="zh-TW" dirty="0">
              <a:solidFill>
                <a:srgbClr val="002060"/>
              </a:solidFill>
            </a:endParaRPr>
          </a:p>
          <a:p>
            <a:pPr marL="571500" indent="-571500">
              <a:buFont typeface="Wingdings 2" panose="05020102010507070707" pitchFamily="18" charset="2"/>
              <a:buChar char="®"/>
            </a:pPr>
            <a:r>
              <a:rPr lang="zh-TW" altLang="en-US" dirty="0">
                <a:solidFill>
                  <a:srgbClr val="002060"/>
                </a:solidFill>
              </a:rPr>
              <a:t>有加入收藏的功能，可以加入自己喜歡的韓劇至我的</a:t>
            </a:r>
            <a:r>
              <a:rPr lang="zh-TW" altLang="en-US" dirty="0" smtClean="0">
                <a:solidFill>
                  <a:srgbClr val="002060"/>
                </a:solidFill>
              </a:rPr>
              <a:t>收藏。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1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網站架構</a:t>
            </a:r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286378318"/>
              </p:ext>
            </p:extLst>
          </p:nvPr>
        </p:nvGraphicFramePr>
        <p:xfrm>
          <a:off x="561860" y="1359266"/>
          <a:ext cx="1092071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659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網站使用的技術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195587" y="4199915"/>
            <a:ext cx="9228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jQuery</a:t>
            </a:r>
            <a:endParaRPr lang="zh-TW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195587" y="2374077"/>
            <a:ext cx="67122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endParaRPr lang="zh-TW" alt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44826" y="1541744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基礎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1574" y="3255550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zh-TW" altLang="en-US" sz="44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123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</a:t>
            </a:r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8" y="3368843"/>
            <a:ext cx="4707308" cy="314835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094" y="3368842"/>
            <a:ext cx="4722531" cy="3148354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50816" y="1456426"/>
            <a:ext cx="107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放上最近熱門韓劇，以</a:t>
            </a:r>
            <a:r>
              <a:rPr lang="en-US" altLang="zh-TW" sz="3200" dirty="0" smtClean="0"/>
              <a:t>3D</a:t>
            </a:r>
            <a:r>
              <a:rPr lang="zh-TW" altLang="en-US" sz="3200" dirty="0" smtClean="0"/>
              <a:t>切換圖片展示，可以切換或自動播放和停止播放，共有六種特</a:t>
            </a:r>
            <a:r>
              <a:rPr lang="zh-TW" altLang="en-US" sz="3200" dirty="0"/>
              <a:t>效</a:t>
            </a:r>
            <a:r>
              <a:rPr lang="zh-TW" altLang="en-US" sz="3200" dirty="0" smtClean="0"/>
              <a:t>。</a:t>
            </a:r>
            <a:endParaRPr lang="en-US" altLang="zh-TW" sz="3200" dirty="0" smtClean="0"/>
          </a:p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可直接點選圖片，連結到該劇的介紹頁面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7139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分類頁面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-1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50816" y="1456426"/>
            <a:ext cx="1073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®"/>
            </a:pPr>
            <a:r>
              <a:rPr lang="zh-TW" altLang="en-US" sz="3200" dirty="0" smtClean="0"/>
              <a:t>要選擇分類頁面時，把滑鼠移至「</a:t>
            </a:r>
            <a:r>
              <a:rPr lang="zh-TW" altLang="en-US" sz="3200" dirty="0"/>
              <a:t>劇情分類</a:t>
            </a:r>
            <a:r>
              <a:rPr lang="zh-TW" altLang="en-US" sz="3200" dirty="0" smtClean="0"/>
              <a:t>」或是「年份分類」底下的紅色區塊，讓西瓜片選單出現，並點擊在西瓜片上的</a:t>
            </a:r>
            <a:r>
              <a:rPr lang="zh-TW" altLang="en-US" sz="3200" dirty="0"/>
              <a:t>分類，</a:t>
            </a:r>
            <a:r>
              <a:rPr lang="zh-TW" altLang="en-US" sz="3200" dirty="0" smtClean="0"/>
              <a:t>即可前往像要的分類頁面。</a:t>
            </a:r>
            <a:endParaRPr lang="zh-TW" altLang="en-US" sz="32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91" y="3392169"/>
            <a:ext cx="3771836" cy="324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45" y="3392169"/>
            <a:ext cx="2171416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6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線接點 4"/>
          <p:cNvCxnSpPr/>
          <p:nvPr/>
        </p:nvCxnSpPr>
        <p:spPr>
          <a:xfrm>
            <a:off x="682579" y="1275008"/>
            <a:ext cx="10800000" cy="0"/>
          </a:xfrm>
          <a:prstGeom prst="line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798490" y="244698"/>
            <a:ext cx="366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分類頁面</a:t>
            </a:r>
            <a:r>
              <a:rPr lang="en-US" altLang="zh-TW" sz="5400" b="1" dirty="0" smtClean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-2</a:t>
            </a:r>
            <a:endParaRPr lang="zh-TW" altLang="en-US" sz="5400" b="1" dirty="0">
              <a:solidFill>
                <a:schemeClr val="accent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62341" y="1488628"/>
            <a:ext cx="11240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"/>
            </a:pPr>
            <a:r>
              <a:rPr lang="zh-TW" altLang="en-US" sz="3200" dirty="0" smtClean="0"/>
              <a:t>點擊韓劇的圖片或是韓劇的名字都會連結到該韓劇的頁面。</a:t>
            </a:r>
            <a:endParaRPr lang="zh-TW" altLang="en-US" sz="32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65" y="3269381"/>
            <a:ext cx="4415411" cy="307492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50816" y="2217259"/>
            <a:ext cx="10731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4000" b="1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marL="457200" indent="-457200">
              <a:buFont typeface="Wingdings 2" panose="05020102010507070707" pitchFamily="18" charset="2"/>
              <a:buChar char=""/>
            </a:pPr>
            <a:r>
              <a:rPr lang="zh-TW" altLang="en-US" sz="3200" dirty="0" smtClean="0"/>
              <a:t>當滑鼠移到韓劇的圖片上時，會顯示加入收藏的圖示。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535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816</Words>
  <Application>Microsoft Office PowerPoint</Application>
  <PresentationFormat>寬螢幕</PresentationFormat>
  <Paragraphs>88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微軟正黑體</vt:lpstr>
      <vt:lpstr>新細明體</vt:lpstr>
      <vt:lpstr>Arial</vt:lpstr>
      <vt:lpstr>Calibri</vt:lpstr>
      <vt:lpstr>Calibri Light</vt:lpstr>
      <vt:lpstr>Wingdings 2</vt:lpstr>
      <vt:lpstr>Wingdings 3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Wendy Chu</dc:creator>
  <cp:lastModifiedBy>洪穎寧</cp:lastModifiedBy>
  <cp:revision>79</cp:revision>
  <dcterms:created xsi:type="dcterms:W3CDTF">2016-05-08T04:27:30Z</dcterms:created>
  <dcterms:modified xsi:type="dcterms:W3CDTF">2016-06-17T09:44:42Z</dcterms:modified>
</cp:coreProperties>
</file>